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Lst>
  <p:notesMasterIdLst>
    <p:notesMasterId r:id="rId17"/>
  </p:notesMasterIdLst>
  <p:handoutMasterIdLst>
    <p:handoutMasterId r:id="rId18"/>
  </p:handoutMasterIdLst>
  <p:sldIdLst>
    <p:sldId id="499" r:id="rId6"/>
    <p:sldId id="560" r:id="rId7"/>
    <p:sldId id="562" r:id="rId8"/>
    <p:sldId id="563" r:id="rId9"/>
    <p:sldId id="556" r:id="rId10"/>
    <p:sldId id="558" r:id="rId11"/>
    <p:sldId id="566" r:id="rId12"/>
    <p:sldId id="564" r:id="rId13"/>
    <p:sldId id="567" r:id="rId14"/>
    <p:sldId id="571" r:id="rId15"/>
    <p:sldId id="547" r:id="rId16"/>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7A"/>
    <a:srgbClr val="E3007B"/>
    <a:srgbClr val="FF0D8C"/>
    <a:srgbClr val="E20078"/>
    <a:srgbClr val="000000"/>
    <a:srgbClr val="3677A8"/>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941" autoAdjust="0"/>
  </p:normalViewPr>
  <p:slideViewPr>
    <p:cSldViewPr snapToGrid="0">
      <p:cViewPr varScale="1">
        <p:scale>
          <a:sx n="110" d="100"/>
          <a:sy n="110" d="100"/>
        </p:scale>
        <p:origin x="828" y="108"/>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42" y="-90"/>
      </p:cViewPr>
      <p:guideLst>
        <p:guide orient="horz" pos="3016"/>
        <p:guide pos="2043"/>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F69A4D-9C9F-4743-B007-406EEAA20C34}"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5773B217-6FB2-48A3-9CB6-C375BC738826}">
      <dgm:prSet phldrT="[Text]" custT="1"/>
      <dgm:spPr/>
      <dgm:t>
        <a:bodyPr/>
        <a:lstStyle/>
        <a:p>
          <a:endParaRPr lang="en-US" sz="1600" dirty="0">
            <a:latin typeface="Verdana" panose="020B0604030504040204" pitchFamily="34" charset="0"/>
            <a:ea typeface="Verdana" panose="020B0604030504040204" pitchFamily="34" charset="0"/>
          </a:endParaRPr>
        </a:p>
      </dgm:t>
    </dgm:pt>
    <dgm:pt modelId="{B988FB6B-15FB-4457-A1EC-1B91432344EB}" type="parTrans" cxnId="{C5EF1244-1E05-4E6F-B361-1DDBE210A7B9}">
      <dgm:prSet/>
      <dgm:spPr/>
      <dgm:t>
        <a:bodyPr/>
        <a:lstStyle/>
        <a:p>
          <a:endParaRPr lang="en-US">
            <a:latin typeface="Verdana" panose="020B0604030504040204" pitchFamily="34" charset="0"/>
            <a:ea typeface="Verdana" panose="020B0604030504040204" pitchFamily="34" charset="0"/>
          </a:endParaRPr>
        </a:p>
      </dgm:t>
    </dgm:pt>
    <dgm:pt modelId="{98768483-7A33-4B2C-961B-E90A04DE67C9}" type="sibTrans" cxnId="{C5EF1244-1E05-4E6F-B361-1DDBE210A7B9}">
      <dgm:prSet/>
      <dgm:spPr/>
      <dgm:t>
        <a:bodyPr/>
        <a:lstStyle/>
        <a:p>
          <a:endParaRPr lang="en-US">
            <a:latin typeface="Verdana" panose="020B0604030504040204" pitchFamily="34" charset="0"/>
            <a:ea typeface="Verdana" panose="020B0604030504040204" pitchFamily="34" charset="0"/>
          </a:endParaRPr>
        </a:p>
      </dgm:t>
    </dgm:pt>
    <dgm:pt modelId="{B6C34C0E-4985-41E7-A346-FE1498DEE1A6}">
      <dgm:prSet phldrT="[Text]" custT="1"/>
      <dgm:spPr/>
      <dgm:t>
        <a:bodyPr/>
        <a:lstStyle/>
        <a:p>
          <a:endParaRPr lang="en-US" sz="1600" dirty="0">
            <a:latin typeface="Verdana" panose="020B0604030504040204" pitchFamily="34" charset="0"/>
            <a:ea typeface="Verdana" panose="020B0604030504040204" pitchFamily="34" charset="0"/>
          </a:endParaRPr>
        </a:p>
      </dgm:t>
    </dgm:pt>
    <dgm:pt modelId="{C350F377-841F-410E-BF35-139328DEE7FE}" type="parTrans" cxnId="{5A39F345-15AE-42E7-B12B-A1F9286DAB89}">
      <dgm:prSet/>
      <dgm:spPr/>
      <dgm:t>
        <a:bodyPr/>
        <a:lstStyle/>
        <a:p>
          <a:endParaRPr lang="en-US">
            <a:latin typeface="Verdana" panose="020B0604030504040204" pitchFamily="34" charset="0"/>
            <a:ea typeface="Verdana" panose="020B0604030504040204" pitchFamily="34" charset="0"/>
          </a:endParaRPr>
        </a:p>
      </dgm:t>
    </dgm:pt>
    <dgm:pt modelId="{59BF711B-ECE8-4714-A9F2-B5C0669F485B}" type="sibTrans" cxnId="{5A39F345-15AE-42E7-B12B-A1F9286DAB89}">
      <dgm:prSet/>
      <dgm:spPr/>
      <dgm:t>
        <a:bodyPr/>
        <a:lstStyle/>
        <a:p>
          <a:endParaRPr lang="en-US">
            <a:latin typeface="Verdana" panose="020B0604030504040204" pitchFamily="34" charset="0"/>
            <a:ea typeface="Verdana" panose="020B0604030504040204" pitchFamily="34" charset="0"/>
          </a:endParaRPr>
        </a:p>
      </dgm:t>
    </dgm:pt>
    <dgm:pt modelId="{A84B2676-5385-4F88-AE03-73F396D9924E}">
      <dgm:prSet custT="1"/>
      <dgm:spPr/>
      <dgm:t>
        <a:bodyPr/>
        <a:lstStyle/>
        <a:p>
          <a:endParaRPr lang="en-US" sz="1600" dirty="0">
            <a:latin typeface="Verdana" panose="020B0604030504040204" pitchFamily="34" charset="0"/>
            <a:ea typeface="Verdana" panose="020B0604030504040204" pitchFamily="34" charset="0"/>
          </a:endParaRPr>
        </a:p>
      </dgm:t>
    </dgm:pt>
    <dgm:pt modelId="{FDADD3DD-B074-4BB4-A0F6-AF06FF13CE7A}" type="parTrans" cxnId="{102BB63B-19F0-41F8-8754-4DC385F1DE3E}">
      <dgm:prSet/>
      <dgm:spPr/>
      <dgm:t>
        <a:bodyPr/>
        <a:lstStyle/>
        <a:p>
          <a:endParaRPr lang="en-US">
            <a:latin typeface="Verdana" panose="020B0604030504040204" pitchFamily="34" charset="0"/>
            <a:ea typeface="Verdana" panose="020B0604030504040204" pitchFamily="34" charset="0"/>
          </a:endParaRPr>
        </a:p>
      </dgm:t>
    </dgm:pt>
    <dgm:pt modelId="{F7325623-5788-454F-8C91-6A57BCB0F7A6}" type="sibTrans" cxnId="{102BB63B-19F0-41F8-8754-4DC385F1DE3E}">
      <dgm:prSet/>
      <dgm:spPr/>
      <dgm:t>
        <a:bodyPr/>
        <a:lstStyle/>
        <a:p>
          <a:endParaRPr lang="en-US">
            <a:latin typeface="Verdana" panose="020B0604030504040204" pitchFamily="34" charset="0"/>
            <a:ea typeface="Verdana" panose="020B0604030504040204" pitchFamily="34" charset="0"/>
          </a:endParaRPr>
        </a:p>
      </dgm:t>
    </dgm:pt>
    <dgm:pt modelId="{E5312A1E-7E82-49A2-96CE-755E25F26456}">
      <dgm:prSet custT="1"/>
      <dgm:spPr/>
      <dgm:t>
        <a:bodyPr/>
        <a:lstStyle/>
        <a:p>
          <a:endParaRPr lang="en-US" sz="1600" dirty="0">
            <a:latin typeface="Verdana" panose="020B0604030504040204" pitchFamily="34" charset="0"/>
            <a:ea typeface="Verdana" panose="020B0604030504040204" pitchFamily="34" charset="0"/>
          </a:endParaRPr>
        </a:p>
      </dgm:t>
    </dgm:pt>
    <dgm:pt modelId="{41E96327-E9FF-42A4-A74D-C6D49024AF6C}" type="parTrans" cxnId="{BCB55119-59B5-4C1C-A3E9-15437018684F}">
      <dgm:prSet/>
      <dgm:spPr/>
      <dgm:t>
        <a:bodyPr/>
        <a:lstStyle/>
        <a:p>
          <a:endParaRPr lang="en-US">
            <a:latin typeface="Verdana" panose="020B0604030504040204" pitchFamily="34" charset="0"/>
            <a:ea typeface="Verdana" panose="020B0604030504040204" pitchFamily="34" charset="0"/>
          </a:endParaRPr>
        </a:p>
      </dgm:t>
    </dgm:pt>
    <dgm:pt modelId="{8E6158FE-95F8-4749-B511-B6171D021E49}" type="sibTrans" cxnId="{BCB55119-59B5-4C1C-A3E9-15437018684F}">
      <dgm:prSet/>
      <dgm:spPr/>
      <dgm:t>
        <a:bodyPr/>
        <a:lstStyle/>
        <a:p>
          <a:endParaRPr lang="en-US">
            <a:latin typeface="Verdana" panose="020B0604030504040204" pitchFamily="34" charset="0"/>
            <a:ea typeface="Verdana" panose="020B0604030504040204" pitchFamily="34" charset="0"/>
          </a:endParaRPr>
        </a:p>
      </dgm:t>
    </dgm:pt>
    <dgm:pt modelId="{FBA956C7-DDD4-4B0D-ACFF-BBD84589ED39}">
      <dgm:prSet custT="1"/>
      <dgm:spPr/>
      <dgm:t>
        <a:bodyPr/>
        <a:lstStyle/>
        <a:p>
          <a:endParaRPr lang="en-US" sz="1600" dirty="0">
            <a:latin typeface="Verdana" panose="020B0604030504040204" pitchFamily="34" charset="0"/>
            <a:ea typeface="Verdana" panose="020B0604030504040204" pitchFamily="34" charset="0"/>
          </a:endParaRPr>
        </a:p>
      </dgm:t>
    </dgm:pt>
    <dgm:pt modelId="{4FDD9A01-359D-4140-AB8C-06AEB2C7F3EC}" type="parTrans" cxnId="{BE00FF23-8749-49F0-AFF3-0EBE0549AD01}">
      <dgm:prSet/>
      <dgm:spPr/>
      <dgm:t>
        <a:bodyPr/>
        <a:lstStyle/>
        <a:p>
          <a:endParaRPr lang="en-US">
            <a:latin typeface="Verdana" panose="020B0604030504040204" pitchFamily="34" charset="0"/>
            <a:ea typeface="Verdana" panose="020B0604030504040204" pitchFamily="34" charset="0"/>
          </a:endParaRPr>
        </a:p>
      </dgm:t>
    </dgm:pt>
    <dgm:pt modelId="{4D101423-D7E3-4ABE-A806-4AC60F03BA25}" type="sibTrans" cxnId="{BE00FF23-8749-49F0-AFF3-0EBE0549AD01}">
      <dgm:prSet/>
      <dgm:spPr/>
      <dgm:t>
        <a:bodyPr/>
        <a:lstStyle/>
        <a:p>
          <a:endParaRPr lang="en-US">
            <a:latin typeface="Verdana" panose="020B0604030504040204" pitchFamily="34" charset="0"/>
            <a:ea typeface="Verdana" panose="020B0604030504040204" pitchFamily="34" charset="0"/>
          </a:endParaRPr>
        </a:p>
      </dgm:t>
    </dgm:pt>
    <dgm:pt modelId="{4602DA20-0972-4AAF-9B8C-E58BA801510C}">
      <dgm:prSet phldrT="[Text]" custT="1"/>
      <dgm:spPr/>
      <dgm:t>
        <a:bodyPr/>
        <a:lstStyle/>
        <a:p>
          <a:endParaRPr lang="en-US" sz="1600" dirty="0">
            <a:latin typeface="Verdana" panose="020B0604030504040204" pitchFamily="34" charset="0"/>
            <a:ea typeface="Verdana" panose="020B0604030504040204" pitchFamily="34" charset="0"/>
          </a:endParaRPr>
        </a:p>
      </dgm:t>
    </dgm:pt>
    <dgm:pt modelId="{42AC62D7-4A5B-4677-BB27-C1BDFE30A09F}" type="sibTrans" cxnId="{398A6E2F-179E-4C45-9E31-CBF760CB07F8}">
      <dgm:prSet/>
      <dgm:spPr/>
      <dgm:t>
        <a:bodyPr/>
        <a:lstStyle/>
        <a:p>
          <a:endParaRPr lang="en-US">
            <a:latin typeface="Verdana" panose="020B0604030504040204" pitchFamily="34" charset="0"/>
            <a:ea typeface="Verdana" panose="020B0604030504040204" pitchFamily="34" charset="0"/>
          </a:endParaRPr>
        </a:p>
      </dgm:t>
    </dgm:pt>
    <dgm:pt modelId="{9238D524-C3DE-4D2C-84A1-CF96F5A3D7B6}" type="parTrans" cxnId="{398A6E2F-179E-4C45-9E31-CBF760CB07F8}">
      <dgm:prSet/>
      <dgm:spPr/>
      <dgm:t>
        <a:bodyPr/>
        <a:lstStyle/>
        <a:p>
          <a:endParaRPr lang="en-US">
            <a:latin typeface="Verdana" panose="020B0604030504040204" pitchFamily="34" charset="0"/>
            <a:ea typeface="Verdana" panose="020B0604030504040204" pitchFamily="34" charset="0"/>
          </a:endParaRPr>
        </a:p>
      </dgm:t>
    </dgm:pt>
    <dgm:pt modelId="{684E8E6C-222E-4491-A6F8-507FC5D0FA71}" type="pres">
      <dgm:prSet presAssocID="{82F69A4D-9C9F-4743-B007-406EEAA20C34}" presName="Name0" presStyleCnt="0">
        <dgm:presLayoutVars>
          <dgm:dir/>
          <dgm:resizeHandles val="exact"/>
        </dgm:presLayoutVars>
      </dgm:prSet>
      <dgm:spPr/>
    </dgm:pt>
    <dgm:pt modelId="{1FF308CC-A238-4DB1-A900-7E61943C3772}" type="pres">
      <dgm:prSet presAssocID="{82F69A4D-9C9F-4743-B007-406EEAA20C34}" presName="arrow" presStyleLbl="bgShp" presStyleIdx="0" presStyleCnt="1" custScaleX="98248" custScaleY="2004"/>
      <dgm:spPr>
        <a:prstGeom prst="rect">
          <a:avLst/>
        </a:prstGeom>
        <a:solidFill>
          <a:schemeClr val="bg1">
            <a:lumMod val="50000"/>
          </a:schemeClr>
        </a:solidFill>
      </dgm:spPr>
    </dgm:pt>
    <dgm:pt modelId="{EC912C98-5B3E-45F6-AC07-729906FA67FF}" type="pres">
      <dgm:prSet presAssocID="{82F69A4D-9C9F-4743-B007-406EEAA20C34}" presName="points" presStyleCnt="0"/>
      <dgm:spPr/>
    </dgm:pt>
    <dgm:pt modelId="{C7545A45-BF0B-45D0-8C13-B8EDD6A15F29}" type="pres">
      <dgm:prSet presAssocID="{5773B217-6FB2-48A3-9CB6-C375BC738826}" presName="compositeA" presStyleCnt="0"/>
      <dgm:spPr/>
    </dgm:pt>
    <dgm:pt modelId="{6DD7AA2C-BE2F-4071-B1AC-F8331C1CA3AF}" type="pres">
      <dgm:prSet presAssocID="{5773B217-6FB2-48A3-9CB6-C375BC738826}" presName="textA" presStyleLbl="revTx" presStyleIdx="0" presStyleCnt="6">
        <dgm:presLayoutVars>
          <dgm:bulletEnabled val="1"/>
        </dgm:presLayoutVars>
      </dgm:prSet>
      <dgm:spPr/>
    </dgm:pt>
    <dgm:pt modelId="{50231ECD-B049-409F-BC64-98C76C08AD9A}" type="pres">
      <dgm:prSet presAssocID="{5773B217-6FB2-48A3-9CB6-C375BC738826}" presName="circleA" presStyleLbl="node1" presStyleIdx="0" presStyleCnt="6" custScaleX="40080" custScaleY="40080"/>
      <dgm:spPr>
        <a:ln>
          <a:noFill/>
        </a:ln>
      </dgm:spPr>
    </dgm:pt>
    <dgm:pt modelId="{A7F4780D-6344-4242-8394-5F4F699261AD}" type="pres">
      <dgm:prSet presAssocID="{5773B217-6FB2-48A3-9CB6-C375BC738826}" presName="spaceA" presStyleCnt="0"/>
      <dgm:spPr/>
    </dgm:pt>
    <dgm:pt modelId="{F3C324F9-6D7A-403B-9BC4-0CAFCFBAB0F8}" type="pres">
      <dgm:prSet presAssocID="{98768483-7A33-4B2C-961B-E90A04DE67C9}" presName="space" presStyleCnt="0"/>
      <dgm:spPr/>
    </dgm:pt>
    <dgm:pt modelId="{9FCA06DD-E62D-49ED-BF27-04143C03F871}" type="pres">
      <dgm:prSet presAssocID="{4602DA20-0972-4AAF-9B8C-E58BA801510C}" presName="compositeB" presStyleCnt="0"/>
      <dgm:spPr/>
    </dgm:pt>
    <dgm:pt modelId="{78B82413-DD29-4F86-AA4E-579E7C63D738}" type="pres">
      <dgm:prSet presAssocID="{4602DA20-0972-4AAF-9B8C-E58BA801510C}" presName="textB" presStyleLbl="revTx" presStyleIdx="1" presStyleCnt="6" custLinFactNeighborY="-37699">
        <dgm:presLayoutVars>
          <dgm:bulletEnabled val="1"/>
        </dgm:presLayoutVars>
      </dgm:prSet>
      <dgm:spPr/>
    </dgm:pt>
    <dgm:pt modelId="{9AB6D2E3-F605-4609-A1D7-DDAD902C28F9}" type="pres">
      <dgm:prSet presAssocID="{4602DA20-0972-4AAF-9B8C-E58BA801510C}" presName="circleB" presStyleLbl="node1" presStyleIdx="1" presStyleCnt="6" custScaleX="40080" custScaleY="40080"/>
      <dgm:spPr>
        <a:ln>
          <a:noFill/>
        </a:ln>
      </dgm:spPr>
    </dgm:pt>
    <dgm:pt modelId="{B8FCDCB5-8EB4-47D3-AFEC-444EB060437A}" type="pres">
      <dgm:prSet presAssocID="{4602DA20-0972-4AAF-9B8C-E58BA801510C}" presName="spaceB" presStyleCnt="0"/>
      <dgm:spPr/>
    </dgm:pt>
    <dgm:pt modelId="{00032648-082F-46FC-A1D9-06277DF7DB94}" type="pres">
      <dgm:prSet presAssocID="{42AC62D7-4A5B-4677-BB27-C1BDFE30A09F}" presName="space" presStyleCnt="0"/>
      <dgm:spPr/>
    </dgm:pt>
    <dgm:pt modelId="{A65A2BCC-397E-419A-AF2C-345F84757B7B}" type="pres">
      <dgm:prSet presAssocID="{B6C34C0E-4985-41E7-A346-FE1498DEE1A6}" presName="compositeA" presStyleCnt="0"/>
      <dgm:spPr/>
    </dgm:pt>
    <dgm:pt modelId="{9B4F7F36-7BC7-442D-BFA1-B529EF487D5C}" type="pres">
      <dgm:prSet presAssocID="{B6C34C0E-4985-41E7-A346-FE1498DEE1A6}" presName="textA" presStyleLbl="revTx" presStyleIdx="2" presStyleCnt="6">
        <dgm:presLayoutVars>
          <dgm:bulletEnabled val="1"/>
        </dgm:presLayoutVars>
      </dgm:prSet>
      <dgm:spPr/>
    </dgm:pt>
    <dgm:pt modelId="{A82677F2-35E2-4A46-A312-8D36B30BDEED}" type="pres">
      <dgm:prSet presAssocID="{B6C34C0E-4985-41E7-A346-FE1498DEE1A6}" presName="circleA" presStyleLbl="node1" presStyleIdx="2" presStyleCnt="6" custScaleX="40080" custScaleY="40080"/>
      <dgm:spPr>
        <a:ln>
          <a:noFill/>
        </a:ln>
      </dgm:spPr>
    </dgm:pt>
    <dgm:pt modelId="{479B26FC-714E-404A-AAEE-8316AF471BD8}" type="pres">
      <dgm:prSet presAssocID="{B6C34C0E-4985-41E7-A346-FE1498DEE1A6}" presName="spaceA" presStyleCnt="0"/>
      <dgm:spPr/>
    </dgm:pt>
    <dgm:pt modelId="{968F651D-5488-43F2-8820-7D7A111EB2A7}" type="pres">
      <dgm:prSet presAssocID="{59BF711B-ECE8-4714-A9F2-B5C0669F485B}" presName="space" presStyleCnt="0"/>
      <dgm:spPr/>
    </dgm:pt>
    <dgm:pt modelId="{9898BC7E-4F41-42C0-A435-9C90B249693E}" type="pres">
      <dgm:prSet presAssocID="{A84B2676-5385-4F88-AE03-73F396D9924E}" presName="compositeB" presStyleCnt="0"/>
      <dgm:spPr/>
    </dgm:pt>
    <dgm:pt modelId="{025D8EB8-9232-4A82-B3E0-EA99A00278FA}" type="pres">
      <dgm:prSet presAssocID="{A84B2676-5385-4F88-AE03-73F396D9924E}" presName="textB" presStyleLbl="revTx" presStyleIdx="3" presStyleCnt="6">
        <dgm:presLayoutVars>
          <dgm:bulletEnabled val="1"/>
        </dgm:presLayoutVars>
      </dgm:prSet>
      <dgm:spPr/>
    </dgm:pt>
    <dgm:pt modelId="{9BDF106C-E50F-4130-9D48-9694F8FFAA5A}" type="pres">
      <dgm:prSet presAssocID="{A84B2676-5385-4F88-AE03-73F396D9924E}" presName="circleB" presStyleLbl="node1" presStyleIdx="3" presStyleCnt="6" custScaleX="40080" custScaleY="40080"/>
      <dgm:spPr>
        <a:ln>
          <a:noFill/>
        </a:ln>
      </dgm:spPr>
    </dgm:pt>
    <dgm:pt modelId="{FABCB94C-0E95-4EE0-B712-F214337FD7B1}" type="pres">
      <dgm:prSet presAssocID="{A84B2676-5385-4F88-AE03-73F396D9924E}" presName="spaceB" presStyleCnt="0"/>
      <dgm:spPr/>
    </dgm:pt>
    <dgm:pt modelId="{BC364F12-A25D-4859-B851-F125E8D09379}" type="pres">
      <dgm:prSet presAssocID="{F7325623-5788-454F-8C91-6A57BCB0F7A6}" presName="space" presStyleCnt="0"/>
      <dgm:spPr/>
    </dgm:pt>
    <dgm:pt modelId="{BF5FE054-97CF-47DE-B519-C452BE29E6DD}" type="pres">
      <dgm:prSet presAssocID="{E5312A1E-7E82-49A2-96CE-755E25F26456}" presName="compositeA" presStyleCnt="0"/>
      <dgm:spPr/>
    </dgm:pt>
    <dgm:pt modelId="{5C5D3580-19CF-42EE-8850-8C4118FE8990}" type="pres">
      <dgm:prSet presAssocID="{E5312A1E-7E82-49A2-96CE-755E25F26456}" presName="textA" presStyleLbl="revTx" presStyleIdx="4" presStyleCnt="6">
        <dgm:presLayoutVars>
          <dgm:bulletEnabled val="1"/>
        </dgm:presLayoutVars>
      </dgm:prSet>
      <dgm:spPr/>
    </dgm:pt>
    <dgm:pt modelId="{8E8BA1C1-C661-47B6-8F7E-34933AD1C9D5}" type="pres">
      <dgm:prSet presAssocID="{E5312A1E-7E82-49A2-96CE-755E25F26456}" presName="circleA" presStyleLbl="node1" presStyleIdx="4" presStyleCnt="6" custScaleX="40080" custScaleY="40080"/>
      <dgm:spPr>
        <a:solidFill>
          <a:srgbClr val="E2007A"/>
        </a:solidFill>
        <a:ln>
          <a:noFill/>
        </a:ln>
      </dgm:spPr>
    </dgm:pt>
    <dgm:pt modelId="{C09AFF06-1586-47BA-8024-B1609AA4EBD5}" type="pres">
      <dgm:prSet presAssocID="{E5312A1E-7E82-49A2-96CE-755E25F26456}" presName="spaceA" presStyleCnt="0"/>
      <dgm:spPr/>
    </dgm:pt>
    <dgm:pt modelId="{2DCD5B88-2253-4CFC-9401-5FAC9F145A67}" type="pres">
      <dgm:prSet presAssocID="{8E6158FE-95F8-4749-B511-B6171D021E49}" presName="space" presStyleCnt="0"/>
      <dgm:spPr/>
    </dgm:pt>
    <dgm:pt modelId="{BA14A8EC-0837-42EA-94BA-C20B8A5BE680}" type="pres">
      <dgm:prSet presAssocID="{FBA956C7-DDD4-4B0D-ACFF-BBD84589ED39}" presName="compositeB" presStyleCnt="0"/>
      <dgm:spPr/>
    </dgm:pt>
    <dgm:pt modelId="{D1AF4D3C-85A4-47B6-9ACC-F23D5E790B3B}" type="pres">
      <dgm:prSet presAssocID="{FBA956C7-DDD4-4B0D-ACFF-BBD84589ED39}" presName="textB" presStyleLbl="revTx" presStyleIdx="5" presStyleCnt="6">
        <dgm:presLayoutVars>
          <dgm:bulletEnabled val="1"/>
        </dgm:presLayoutVars>
      </dgm:prSet>
      <dgm:spPr/>
    </dgm:pt>
    <dgm:pt modelId="{93E48045-30B2-4BAD-9F35-924254C65F2B}" type="pres">
      <dgm:prSet presAssocID="{FBA956C7-DDD4-4B0D-ACFF-BBD84589ED39}" presName="circleB" presStyleLbl="node1" presStyleIdx="5" presStyleCnt="6" custScaleX="40080" custScaleY="40080"/>
      <dgm:spPr>
        <a:ln>
          <a:noFill/>
        </a:ln>
      </dgm:spPr>
    </dgm:pt>
    <dgm:pt modelId="{A64F2B69-E054-4CEF-A72C-6164615AC91B}" type="pres">
      <dgm:prSet presAssocID="{FBA956C7-DDD4-4B0D-ACFF-BBD84589ED39}" presName="spaceB" presStyleCnt="0"/>
      <dgm:spPr/>
    </dgm:pt>
  </dgm:ptLst>
  <dgm:cxnLst>
    <dgm:cxn modelId="{BCB55119-59B5-4C1C-A3E9-15437018684F}" srcId="{82F69A4D-9C9F-4743-B007-406EEAA20C34}" destId="{E5312A1E-7E82-49A2-96CE-755E25F26456}" srcOrd="4" destOrd="0" parTransId="{41E96327-E9FF-42A4-A74D-C6D49024AF6C}" sibTransId="{8E6158FE-95F8-4749-B511-B6171D021E49}"/>
    <dgm:cxn modelId="{BE00FF23-8749-49F0-AFF3-0EBE0549AD01}" srcId="{82F69A4D-9C9F-4743-B007-406EEAA20C34}" destId="{FBA956C7-DDD4-4B0D-ACFF-BBD84589ED39}" srcOrd="5" destOrd="0" parTransId="{4FDD9A01-359D-4140-AB8C-06AEB2C7F3EC}" sibTransId="{4D101423-D7E3-4ABE-A806-4AC60F03BA25}"/>
    <dgm:cxn modelId="{398A6E2F-179E-4C45-9E31-CBF760CB07F8}" srcId="{82F69A4D-9C9F-4743-B007-406EEAA20C34}" destId="{4602DA20-0972-4AAF-9B8C-E58BA801510C}" srcOrd="1" destOrd="0" parTransId="{9238D524-C3DE-4D2C-84A1-CF96F5A3D7B6}" sibTransId="{42AC62D7-4A5B-4677-BB27-C1BDFE30A09F}"/>
    <dgm:cxn modelId="{102BB63B-19F0-41F8-8754-4DC385F1DE3E}" srcId="{82F69A4D-9C9F-4743-B007-406EEAA20C34}" destId="{A84B2676-5385-4F88-AE03-73F396D9924E}" srcOrd="3" destOrd="0" parTransId="{FDADD3DD-B074-4BB4-A0F6-AF06FF13CE7A}" sibTransId="{F7325623-5788-454F-8C91-6A57BCB0F7A6}"/>
    <dgm:cxn modelId="{B9561D3F-210E-47DB-8DA5-287B1B957F34}" type="presOf" srcId="{5773B217-6FB2-48A3-9CB6-C375BC738826}" destId="{6DD7AA2C-BE2F-4071-B1AC-F8331C1CA3AF}" srcOrd="0" destOrd="0" presId="urn:microsoft.com/office/officeart/2005/8/layout/hProcess11"/>
    <dgm:cxn modelId="{C5EF1244-1E05-4E6F-B361-1DDBE210A7B9}" srcId="{82F69A4D-9C9F-4743-B007-406EEAA20C34}" destId="{5773B217-6FB2-48A3-9CB6-C375BC738826}" srcOrd="0" destOrd="0" parTransId="{B988FB6B-15FB-4457-A1EC-1B91432344EB}" sibTransId="{98768483-7A33-4B2C-961B-E90A04DE67C9}"/>
    <dgm:cxn modelId="{5A39F345-15AE-42E7-B12B-A1F9286DAB89}" srcId="{82F69A4D-9C9F-4743-B007-406EEAA20C34}" destId="{B6C34C0E-4985-41E7-A346-FE1498DEE1A6}" srcOrd="2" destOrd="0" parTransId="{C350F377-841F-410E-BF35-139328DEE7FE}" sibTransId="{59BF711B-ECE8-4714-A9F2-B5C0669F485B}"/>
    <dgm:cxn modelId="{899C7172-A5E9-4D9A-AE74-7DA83CA7FD1D}" type="presOf" srcId="{B6C34C0E-4985-41E7-A346-FE1498DEE1A6}" destId="{9B4F7F36-7BC7-442D-BFA1-B529EF487D5C}" srcOrd="0" destOrd="0" presId="urn:microsoft.com/office/officeart/2005/8/layout/hProcess11"/>
    <dgm:cxn modelId="{7EB4E059-A5F7-441A-A05E-DF8B8AA0654D}" type="presOf" srcId="{4602DA20-0972-4AAF-9B8C-E58BA801510C}" destId="{78B82413-DD29-4F86-AA4E-579E7C63D738}" srcOrd="0" destOrd="0" presId="urn:microsoft.com/office/officeart/2005/8/layout/hProcess11"/>
    <dgm:cxn modelId="{1C1F318A-F005-43EE-8174-AA24063425BD}" type="presOf" srcId="{A84B2676-5385-4F88-AE03-73F396D9924E}" destId="{025D8EB8-9232-4A82-B3E0-EA99A00278FA}" srcOrd="0" destOrd="0" presId="urn:microsoft.com/office/officeart/2005/8/layout/hProcess11"/>
    <dgm:cxn modelId="{04299FA3-FCED-4E78-BCB4-DB15540640F8}" type="presOf" srcId="{FBA956C7-DDD4-4B0D-ACFF-BBD84589ED39}" destId="{D1AF4D3C-85A4-47B6-9ACC-F23D5E790B3B}" srcOrd="0" destOrd="0" presId="urn:microsoft.com/office/officeart/2005/8/layout/hProcess11"/>
    <dgm:cxn modelId="{80F02DEB-0EBE-48B4-89E0-D8ED554E97A6}" type="presOf" srcId="{82F69A4D-9C9F-4743-B007-406EEAA20C34}" destId="{684E8E6C-222E-4491-A6F8-507FC5D0FA71}" srcOrd="0" destOrd="0" presId="urn:microsoft.com/office/officeart/2005/8/layout/hProcess11"/>
    <dgm:cxn modelId="{89C3F1F4-9739-4767-87FB-E7ABF9BC2D52}" type="presOf" srcId="{E5312A1E-7E82-49A2-96CE-755E25F26456}" destId="{5C5D3580-19CF-42EE-8850-8C4118FE8990}" srcOrd="0" destOrd="0" presId="urn:microsoft.com/office/officeart/2005/8/layout/hProcess11"/>
    <dgm:cxn modelId="{1BAEC29E-510D-48AC-9C93-2447DC74FBDA}" type="presParOf" srcId="{684E8E6C-222E-4491-A6F8-507FC5D0FA71}" destId="{1FF308CC-A238-4DB1-A900-7E61943C3772}" srcOrd="0" destOrd="0" presId="urn:microsoft.com/office/officeart/2005/8/layout/hProcess11"/>
    <dgm:cxn modelId="{72097D78-CC56-4499-9CB1-F99928D7A10B}" type="presParOf" srcId="{684E8E6C-222E-4491-A6F8-507FC5D0FA71}" destId="{EC912C98-5B3E-45F6-AC07-729906FA67FF}" srcOrd="1" destOrd="0" presId="urn:microsoft.com/office/officeart/2005/8/layout/hProcess11"/>
    <dgm:cxn modelId="{6EACB9AD-437A-452A-BC78-A477E0C6A893}" type="presParOf" srcId="{EC912C98-5B3E-45F6-AC07-729906FA67FF}" destId="{C7545A45-BF0B-45D0-8C13-B8EDD6A15F29}" srcOrd="0" destOrd="0" presId="urn:microsoft.com/office/officeart/2005/8/layout/hProcess11"/>
    <dgm:cxn modelId="{96D28322-BB29-4CB3-9476-C72FB46FD948}" type="presParOf" srcId="{C7545A45-BF0B-45D0-8C13-B8EDD6A15F29}" destId="{6DD7AA2C-BE2F-4071-B1AC-F8331C1CA3AF}" srcOrd="0" destOrd="0" presId="urn:microsoft.com/office/officeart/2005/8/layout/hProcess11"/>
    <dgm:cxn modelId="{070F644E-8C74-42B7-B42F-896E6B94C31A}" type="presParOf" srcId="{C7545A45-BF0B-45D0-8C13-B8EDD6A15F29}" destId="{50231ECD-B049-409F-BC64-98C76C08AD9A}" srcOrd="1" destOrd="0" presId="urn:microsoft.com/office/officeart/2005/8/layout/hProcess11"/>
    <dgm:cxn modelId="{128730C0-35DE-4CA1-9973-2FAF8E252AD3}" type="presParOf" srcId="{C7545A45-BF0B-45D0-8C13-B8EDD6A15F29}" destId="{A7F4780D-6344-4242-8394-5F4F699261AD}" srcOrd="2" destOrd="0" presId="urn:microsoft.com/office/officeart/2005/8/layout/hProcess11"/>
    <dgm:cxn modelId="{B3846EEC-DE1D-4A9D-A319-30CCE6831F27}" type="presParOf" srcId="{EC912C98-5B3E-45F6-AC07-729906FA67FF}" destId="{F3C324F9-6D7A-403B-9BC4-0CAFCFBAB0F8}" srcOrd="1" destOrd="0" presId="urn:microsoft.com/office/officeart/2005/8/layout/hProcess11"/>
    <dgm:cxn modelId="{F004F596-2F16-4175-8E05-0AEC4D4D1858}" type="presParOf" srcId="{EC912C98-5B3E-45F6-AC07-729906FA67FF}" destId="{9FCA06DD-E62D-49ED-BF27-04143C03F871}" srcOrd="2" destOrd="0" presId="urn:microsoft.com/office/officeart/2005/8/layout/hProcess11"/>
    <dgm:cxn modelId="{AC3EF4CC-0DCA-482B-ADE8-9A9BA2009FDE}" type="presParOf" srcId="{9FCA06DD-E62D-49ED-BF27-04143C03F871}" destId="{78B82413-DD29-4F86-AA4E-579E7C63D738}" srcOrd="0" destOrd="0" presId="urn:microsoft.com/office/officeart/2005/8/layout/hProcess11"/>
    <dgm:cxn modelId="{DC2D2F90-9CC1-4F82-957E-F4896C616C9A}" type="presParOf" srcId="{9FCA06DD-E62D-49ED-BF27-04143C03F871}" destId="{9AB6D2E3-F605-4609-A1D7-DDAD902C28F9}" srcOrd="1" destOrd="0" presId="urn:microsoft.com/office/officeart/2005/8/layout/hProcess11"/>
    <dgm:cxn modelId="{477EBF61-56E0-4304-BB56-2EEC43143C1B}" type="presParOf" srcId="{9FCA06DD-E62D-49ED-BF27-04143C03F871}" destId="{B8FCDCB5-8EB4-47D3-AFEC-444EB060437A}" srcOrd="2" destOrd="0" presId="urn:microsoft.com/office/officeart/2005/8/layout/hProcess11"/>
    <dgm:cxn modelId="{E593B13F-2953-4EAE-868E-82EDC532960D}" type="presParOf" srcId="{EC912C98-5B3E-45F6-AC07-729906FA67FF}" destId="{00032648-082F-46FC-A1D9-06277DF7DB94}" srcOrd="3" destOrd="0" presId="urn:microsoft.com/office/officeart/2005/8/layout/hProcess11"/>
    <dgm:cxn modelId="{36A29865-160B-4314-A757-FBB80800B354}" type="presParOf" srcId="{EC912C98-5B3E-45F6-AC07-729906FA67FF}" destId="{A65A2BCC-397E-419A-AF2C-345F84757B7B}" srcOrd="4" destOrd="0" presId="urn:microsoft.com/office/officeart/2005/8/layout/hProcess11"/>
    <dgm:cxn modelId="{1B5A8772-9DC3-412B-9789-9CB5A40B79CE}" type="presParOf" srcId="{A65A2BCC-397E-419A-AF2C-345F84757B7B}" destId="{9B4F7F36-7BC7-442D-BFA1-B529EF487D5C}" srcOrd="0" destOrd="0" presId="urn:microsoft.com/office/officeart/2005/8/layout/hProcess11"/>
    <dgm:cxn modelId="{2DFBF4D2-8F0F-4545-822B-2A0E03F753A1}" type="presParOf" srcId="{A65A2BCC-397E-419A-AF2C-345F84757B7B}" destId="{A82677F2-35E2-4A46-A312-8D36B30BDEED}" srcOrd="1" destOrd="0" presId="urn:microsoft.com/office/officeart/2005/8/layout/hProcess11"/>
    <dgm:cxn modelId="{9BC153FE-B372-4426-A923-A0650D52764A}" type="presParOf" srcId="{A65A2BCC-397E-419A-AF2C-345F84757B7B}" destId="{479B26FC-714E-404A-AAEE-8316AF471BD8}" srcOrd="2" destOrd="0" presId="urn:microsoft.com/office/officeart/2005/8/layout/hProcess11"/>
    <dgm:cxn modelId="{7F8022F8-1492-489E-B133-0BD7B8AB9E4F}" type="presParOf" srcId="{EC912C98-5B3E-45F6-AC07-729906FA67FF}" destId="{968F651D-5488-43F2-8820-7D7A111EB2A7}" srcOrd="5" destOrd="0" presId="urn:microsoft.com/office/officeart/2005/8/layout/hProcess11"/>
    <dgm:cxn modelId="{733545DE-4590-4C5D-AE73-4FD1EB84773C}" type="presParOf" srcId="{EC912C98-5B3E-45F6-AC07-729906FA67FF}" destId="{9898BC7E-4F41-42C0-A435-9C90B249693E}" srcOrd="6" destOrd="0" presId="urn:microsoft.com/office/officeart/2005/8/layout/hProcess11"/>
    <dgm:cxn modelId="{75F9410F-C788-4FFA-B31E-F49AE8334EAE}" type="presParOf" srcId="{9898BC7E-4F41-42C0-A435-9C90B249693E}" destId="{025D8EB8-9232-4A82-B3E0-EA99A00278FA}" srcOrd="0" destOrd="0" presId="urn:microsoft.com/office/officeart/2005/8/layout/hProcess11"/>
    <dgm:cxn modelId="{F3FF1F3D-F14A-44AF-A87A-64CB8F80F74A}" type="presParOf" srcId="{9898BC7E-4F41-42C0-A435-9C90B249693E}" destId="{9BDF106C-E50F-4130-9D48-9694F8FFAA5A}" srcOrd="1" destOrd="0" presId="urn:microsoft.com/office/officeart/2005/8/layout/hProcess11"/>
    <dgm:cxn modelId="{F8393484-1D49-4248-B656-193A78FCE205}" type="presParOf" srcId="{9898BC7E-4F41-42C0-A435-9C90B249693E}" destId="{FABCB94C-0E95-4EE0-B712-F214337FD7B1}" srcOrd="2" destOrd="0" presId="urn:microsoft.com/office/officeart/2005/8/layout/hProcess11"/>
    <dgm:cxn modelId="{F4D5A63D-CD22-4B62-A1EC-0EFD764851FF}" type="presParOf" srcId="{EC912C98-5B3E-45F6-AC07-729906FA67FF}" destId="{BC364F12-A25D-4859-B851-F125E8D09379}" srcOrd="7" destOrd="0" presId="urn:microsoft.com/office/officeart/2005/8/layout/hProcess11"/>
    <dgm:cxn modelId="{604C479F-03B0-4940-B1BB-14C38EA812AA}" type="presParOf" srcId="{EC912C98-5B3E-45F6-AC07-729906FA67FF}" destId="{BF5FE054-97CF-47DE-B519-C452BE29E6DD}" srcOrd="8" destOrd="0" presId="urn:microsoft.com/office/officeart/2005/8/layout/hProcess11"/>
    <dgm:cxn modelId="{6C5357C9-73ED-4AAD-A012-3B5E83AC9091}" type="presParOf" srcId="{BF5FE054-97CF-47DE-B519-C452BE29E6DD}" destId="{5C5D3580-19CF-42EE-8850-8C4118FE8990}" srcOrd="0" destOrd="0" presId="urn:microsoft.com/office/officeart/2005/8/layout/hProcess11"/>
    <dgm:cxn modelId="{9EAE6884-FA28-4A9F-B7E0-21FA02F5C657}" type="presParOf" srcId="{BF5FE054-97CF-47DE-B519-C452BE29E6DD}" destId="{8E8BA1C1-C661-47B6-8F7E-34933AD1C9D5}" srcOrd="1" destOrd="0" presId="urn:microsoft.com/office/officeart/2005/8/layout/hProcess11"/>
    <dgm:cxn modelId="{21EF5A28-3497-4815-B439-8CA4856A66DD}" type="presParOf" srcId="{BF5FE054-97CF-47DE-B519-C452BE29E6DD}" destId="{C09AFF06-1586-47BA-8024-B1609AA4EBD5}" srcOrd="2" destOrd="0" presId="urn:microsoft.com/office/officeart/2005/8/layout/hProcess11"/>
    <dgm:cxn modelId="{F50976A4-01C3-4DF1-A885-68ECA6FA8ABA}" type="presParOf" srcId="{EC912C98-5B3E-45F6-AC07-729906FA67FF}" destId="{2DCD5B88-2253-4CFC-9401-5FAC9F145A67}" srcOrd="9" destOrd="0" presId="urn:microsoft.com/office/officeart/2005/8/layout/hProcess11"/>
    <dgm:cxn modelId="{F837E106-D475-499B-A2BF-26B397A25E4A}" type="presParOf" srcId="{EC912C98-5B3E-45F6-AC07-729906FA67FF}" destId="{BA14A8EC-0837-42EA-94BA-C20B8A5BE680}" srcOrd="10" destOrd="0" presId="urn:microsoft.com/office/officeart/2005/8/layout/hProcess11"/>
    <dgm:cxn modelId="{7D202B12-5CA5-45E4-BFE5-B1D725F12C0C}" type="presParOf" srcId="{BA14A8EC-0837-42EA-94BA-C20B8A5BE680}" destId="{D1AF4D3C-85A4-47B6-9ACC-F23D5E790B3B}" srcOrd="0" destOrd="0" presId="urn:microsoft.com/office/officeart/2005/8/layout/hProcess11"/>
    <dgm:cxn modelId="{9CECF92B-5CD2-46D7-9B53-FD1AB586FAD8}" type="presParOf" srcId="{BA14A8EC-0837-42EA-94BA-C20B8A5BE680}" destId="{93E48045-30B2-4BAD-9F35-924254C65F2B}" srcOrd="1" destOrd="0" presId="urn:microsoft.com/office/officeart/2005/8/layout/hProcess11"/>
    <dgm:cxn modelId="{4ECE02EA-D977-48EC-9F35-E1D9FF481A12}" type="presParOf" srcId="{BA14A8EC-0837-42EA-94BA-C20B8A5BE680}" destId="{A64F2B69-E054-4CEF-A72C-6164615AC91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E1B95B5-3ED0-4A39-B970-C78BFC2CEB37}"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FDA99633-4B09-4B40-A318-E310EBA93764}">
      <dgm:prSet phldrT="[Text]" custT="1"/>
      <dgm:spPr/>
      <dgm:t>
        <a:bodyPr lIns="108000" tIns="0" rIns="108000"/>
        <a:lstStyle/>
        <a:p>
          <a:r>
            <a:rPr lang="de-AT" sz="1400" b="1" noProof="0" dirty="0">
              <a:solidFill>
                <a:schemeClr val="bg1"/>
              </a:solidFill>
              <a:latin typeface="Verdana" panose="020B0604030504040204" pitchFamily="34" charset="0"/>
              <a:ea typeface="Verdana" panose="020B0604030504040204" pitchFamily="34" charset="0"/>
            </a:rPr>
            <a:t>Garantie A:</a:t>
          </a:r>
        </a:p>
        <a:p>
          <a:r>
            <a:rPr lang="de-AT" sz="1400" noProof="0" dirty="0">
              <a:solidFill>
                <a:schemeClr val="bg1"/>
              </a:solidFill>
              <a:latin typeface="Verdana" panose="020B0604030504040204" pitchFamily="34" charset="0"/>
              <a:ea typeface="Verdana" panose="020B0604030504040204" pitchFamily="34" charset="0"/>
            </a:rPr>
            <a:t>Auf klaren, präzisen und zugänglichen Vorschriften beruhende Datenverarbeitung</a:t>
          </a:r>
        </a:p>
      </dgm:t>
    </dgm:pt>
    <dgm:pt modelId="{33856413-8A7B-4C21-8450-C98532FFD0A4}" type="parTrans" cxnId="{18284AA3-A744-47AC-A668-BF049003E95F}">
      <dgm:prSet/>
      <dgm:spPr/>
      <dgm:t>
        <a:bodyPr/>
        <a:lstStyle/>
        <a:p>
          <a:endParaRPr lang="en-GB" noProof="0" dirty="0">
            <a:solidFill>
              <a:schemeClr val="bg1"/>
            </a:solidFill>
          </a:endParaRPr>
        </a:p>
      </dgm:t>
    </dgm:pt>
    <dgm:pt modelId="{72675B3A-78A7-4DA4-AA20-143EA3767AED}" type="sibTrans" cxnId="{18284AA3-A744-47AC-A668-BF049003E95F}">
      <dgm:prSet/>
      <dgm:spPr/>
      <dgm:t>
        <a:bodyPr/>
        <a:lstStyle/>
        <a:p>
          <a:endParaRPr lang="en-GB" noProof="0" dirty="0">
            <a:solidFill>
              <a:schemeClr val="bg1"/>
            </a:solidFill>
          </a:endParaRPr>
        </a:p>
      </dgm:t>
    </dgm:pt>
    <dgm:pt modelId="{65A397FC-DE7E-4AA3-B393-A60DEE8B6486}">
      <dgm:prSet phldrT="[Text]" custT="1"/>
      <dgm:spPr/>
      <dgm:t>
        <a:bodyPr lIns="108000" rIns="108000"/>
        <a:lstStyle/>
        <a:p>
          <a:r>
            <a:rPr lang="de-AT" sz="1400" b="1" noProof="0" dirty="0">
              <a:solidFill>
                <a:schemeClr val="bg1"/>
              </a:solidFill>
              <a:latin typeface="Verdana" panose="020B0604030504040204" pitchFamily="34" charset="0"/>
              <a:ea typeface="Verdana" panose="020B0604030504040204" pitchFamily="34" charset="0"/>
            </a:rPr>
            <a:t>Garantie B:</a:t>
          </a:r>
        </a:p>
        <a:p>
          <a:r>
            <a:rPr lang="de-AT" sz="1400" noProof="0" dirty="0">
              <a:solidFill>
                <a:schemeClr val="bg1"/>
              </a:solidFill>
              <a:latin typeface="Verdana" panose="020B0604030504040204" pitchFamily="34" charset="0"/>
              <a:ea typeface="Verdana" panose="020B0604030504040204" pitchFamily="34" charset="0"/>
            </a:rPr>
            <a:t>Nachweis der Erforderlichkeit und Angemessenheit im Hinblick auf die verfolgten legitimen Ziele</a:t>
          </a:r>
        </a:p>
        <a:p>
          <a:endParaRPr lang="en-GB" sz="1400" noProof="0" dirty="0">
            <a:solidFill>
              <a:schemeClr val="bg1"/>
            </a:solidFill>
            <a:latin typeface="Verdana" panose="020B0604030504040204" pitchFamily="34" charset="0"/>
            <a:ea typeface="Verdana" panose="020B0604030504040204" pitchFamily="34" charset="0"/>
          </a:endParaRPr>
        </a:p>
      </dgm:t>
    </dgm:pt>
    <dgm:pt modelId="{B680D5CE-1128-4E9B-A072-2B91B5B1FD82}" type="parTrans" cxnId="{85ADFB47-CDEF-4A58-8DA7-55AC00813AEA}">
      <dgm:prSet/>
      <dgm:spPr/>
      <dgm:t>
        <a:bodyPr/>
        <a:lstStyle/>
        <a:p>
          <a:endParaRPr lang="en-GB" noProof="0" dirty="0">
            <a:solidFill>
              <a:schemeClr val="bg1"/>
            </a:solidFill>
          </a:endParaRPr>
        </a:p>
      </dgm:t>
    </dgm:pt>
    <dgm:pt modelId="{A9C71C8F-A022-420A-A37C-A7CE3CC7CA53}" type="sibTrans" cxnId="{85ADFB47-CDEF-4A58-8DA7-55AC00813AEA}">
      <dgm:prSet/>
      <dgm:spPr/>
      <dgm:t>
        <a:bodyPr/>
        <a:lstStyle/>
        <a:p>
          <a:endParaRPr lang="en-GB" noProof="0" dirty="0">
            <a:solidFill>
              <a:schemeClr val="bg1"/>
            </a:solidFill>
          </a:endParaRPr>
        </a:p>
      </dgm:t>
    </dgm:pt>
    <dgm:pt modelId="{611F06E0-B8A0-453A-93CA-55D0EA9A7D77}">
      <dgm:prSet phldrT="[Text]" custT="1"/>
      <dgm:spPr/>
      <dgm:t>
        <a:bodyPr lIns="108000" rIns="108000"/>
        <a:lstStyle/>
        <a:p>
          <a:r>
            <a:rPr lang="de-AT" sz="1400" b="1" noProof="0" dirty="0">
              <a:solidFill>
                <a:schemeClr val="bg1"/>
              </a:solidFill>
              <a:latin typeface="Verdana" panose="020B0604030504040204" pitchFamily="34" charset="0"/>
              <a:ea typeface="Verdana" panose="020B0604030504040204" pitchFamily="34" charset="0"/>
            </a:rPr>
            <a:t>Garantie C:</a:t>
          </a:r>
        </a:p>
        <a:p>
          <a:r>
            <a:rPr lang="de-AT" sz="1400" noProof="0" dirty="0">
              <a:solidFill>
                <a:schemeClr val="bg1"/>
              </a:solidFill>
              <a:latin typeface="Verdana" panose="020B0604030504040204" pitchFamily="34" charset="0"/>
              <a:ea typeface="Verdana" panose="020B0604030504040204" pitchFamily="34" charset="0"/>
            </a:rPr>
            <a:t>Vorhandensein einer unabhängigen Aufsichtsbehörde</a:t>
          </a:r>
        </a:p>
      </dgm:t>
    </dgm:pt>
    <dgm:pt modelId="{D84114BB-466E-4BAA-8B16-DB5151D391BF}" type="parTrans" cxnId="{BC91EB3D-F497-478B-9689-D293669F917C}">
      <dgm:prSet/>
      <dgm:spPr/>
      <dgm:t>
        <a:bodyPr/>
        <a:lstStyle/>
        <a:p>
          <a:endParaRPr lang="en-GB" noProof="0" dirty="0">
            <a:solidFill>
              <a:schemeClr val="bg1"/>
            </a:solidFill>
          </a:endParaRPr>
        </a:p>
      </dgm:t>
    </dgm:pt>
    <dgm:pt modelId="{A9EC3AB0-CDA9-4514-B416-20B81A4979C3}" type="sibTrans" cxnId="{BC91EB3D-F497-478B-9689-D293669F917C}">
      <dgm:prSet/>
      <dgm:spPr/>
      <dgm:t>
        <a:bodyPr/>
        <a:lstStyle/>
        <a:p>
          <a:endParaRPr lang="en-GB" noProof="0" dirty="0">
            <a:solidFill>
              <a:schemeClr val="bg1"/>
            </a:solidFill>
          </a:endParaRPr>
        </a:p>
      </dgm:t>
    </dgm:pt>
    <dgm:pt modelId="{CD933478-E32C-4350-A994-F5EE26EE05A4}">
      <dgm:prSet phldrT="[Text]" custT="1"/>
      <dgm:spPr/>
      <dgm:t>
        <a:bodyPr lIns="108000" rIns="108000"/>
        <a:lstStyle/>
        <a:p>
          <a:r>
            <a:rPr lang="de-AT" sz="1400" b="1" noProof="0" dirty="0">
              <a:solidFill>
                <a:schemeClr val="bg1"/>
              </a:solidFill>
              <a:latin typeface="Verdana" panose="020B0604030504040204" pitchFamily="34" charset="0"/>
              <a:ea typeface="Verdana" panose="020B0604030504040204" pitchFamily="34" charset="0"/>
            </a:rPr>
            <a:t>Garantie D:</a:t>
          </a:r>
        </a:p>
        <a:p>
          <a:r>
            <a:rPr lang="de-AT" sz="1400" noProof="0" dirty="0">
              <a:solidFill>
                <a:schemeClr val="bg1"/>
              </a:solidFill>
              <a:latin typeface="Verdana" panose="020B0604030504040204" pitchFamily="34" charset="0"/>
              <a:ea typeface="Verdana" panose="020B0604030504040204" pitchFamily="34" charset="0"/>
            </a:rPr>
            <a:t>Vorhandensein wirksamer Rechtsbehelfe für Betroffene</a:t>
          </a:r>
        </a:p>
      </dgm:t>
    </dgm:pt>
    <dgm:pt modelId="{20A8D3C1-6461-4CE7-B8E6-14A068543FA2}" type="parTrans" cxnId="{08CBE7A3-8F60-4685-9303-ABCA26C7C346}">
      <dgm:prSet/>
      <dgm:spPr/>
      <dgm:t>
        <a:bodyPr/>
        <a:lstStyle/>
        <a:p>
          <a:endParaRPr lang="en-GB" noProof="0" dirty="0">
            <a:solidFill>
              <a:schemeClr val="bg1"/>
            </a:solidFill>
          </a:endParaRPr>
        </a:p>
      </dgm:t>
    </dgm:pt>
    <dgm:pt modelId="{1CD7EB91-C2D7-40F3-84AA-61CFE2DDA89E}" type="sibTrans" cxnId="{08CBE7A3-8F60-4685-9303-ABCA26C7C346}">
      <dgm:prSet/>
      <dgm:spPr/>
      <dgm:t>
        <a:bodyPr/>
        <a:lstStyle/>
        <a:p>
          <a:endParaRPr lang="en-GB" noProof="0" dirty="0">
            <a:solidFill>
              <a:schemeClr val="bg1"/>
            </a:solidFill>
          </a:endParaRPr>
        </a:p>
      </dgm:t>
    </dgm:pt>
    <dgm:pt modelId="{6CE5D0E7-08C5-47D8-A14A-FDA07A0B0D69}" type="pres">
      <dgm:prSet presAssocID="{BE1B95B5-3ED0-4A39-B970-C78BFC2CEB37}" presName="diagram" presStyleCnt="0">
        <dgm:presLayoutVars>
          <dgm:dir/>
          <dgm:resizeHandles val="exact"/>
        </dgm:presLayoutVars>
      </dgm:prSet>
      <dgm:spPr/>
    </dgm:pt>
    <dgm:pt modelId="{6FFA32D5-28D9-4053-ADBE-D224AA9FA2D3}" type="pres">
      <dgm:prSet presAssocID="{FDA99633-4B09-4B40-A318-E310EBA93764}" presName="node" presStyleLbl="node1" presStyleIdx="0" presStyleCnt="4">
        <dgm:presLayoutVars>
          <dgm:bulletEnabled val="1"/>
        </dgm:presLayoutVars>
      </dgm:prSet>
      <dgm:spPr/>
    </dgm:pt>
    <dgm:pt modelId="{2D6A2562-AE34-40AE-AC03-9185DA46BFFE}" type="pres">
      <dgm:prSet presAssocID="{72675B3A-78A7-4DA4-AA20-143EA3767AED}" presName="sibTrans" presStyleCnt="0"/>
      <dgm:spPr/>
    </dgm:pt>
    <dgm:pt modelId="{A110B09F-B187-4BF1-B4B7-8A1A6D0A63B8}" type="pres">
      <dgm:prSet presAssocID="{65A397FC-DE7E-4AA3-B393-A60DEE8B6486}" presName="node" presStyleLbl="node1" presStyleIdx="1" presStyleCnt="4">
        <dgm:presLayoutVars>
          <dgm:bulletEnabled val="1"/>
        </dgm:presLayoutVars>
      </dgm:prSet>
      <dgm:spPr/>
    </dgm:pt>
    <dgm:pt modelId="{00D38335-4232-468F-BD4B-8D6AD0D470B7}" type="pres">
      <dgm:prSet presAssocID="{A9C71C8F-A022-420A-A37C-A7CE3CC7CA53}" presName="sibTrans" presStyleCnt="0"/>
      <dgm:spPr/>
    </dgm:pt>
    <dgm:pt modelId="{9749739D-EBB1-4616-8974-DD330B5D190D}" type="pres">
      <dgm:prSet presAssocID="{611F06E0-B8A0-453A-93CA-55D0EA9A7D77}" presName="node" presStyleLbl="node1" presStyleIdx="2" presStyleCnt="4">
        <dgm:presLayoutVars>
          <dgm:bulletEnabled val="1"/>
        </dgm:presLayoutVars>
      </dgm:prSet>
      <dgm:spPr/>
    </dgm:pt>
    <dgm:pt modelId="{B2B8E730-1639-4864-B4B9-276A600BD67A}" type="pres">
      <dgm:prSet presAssocID="{A9EC3AB0-CDA9-4514-B416-20B81A4979C3}" presName="sibTrans" presStyleCnt="0"/>
      <dgm:spPr/>
    </dgm:pt>
    <dgm:pt modelId="{6AEDD1B4-9B22-4BF7-97DB-1162E9F14350}" type="pres">
      <dgm:prSet presAssocID="{CD933478-E32C-4350-A994-F5EE26EE05A4}" presName="node" presStyleLbl="node1" presStyleIdx="3" presStyleCnt="4">
        <dgm:presLayoutVars>
          <dgm:bulletEnabled val="1"/>
        </dgm:presLayoutVars>
      </dgm:prSet>
      <dgm:spPr/>
    </dgm:pt>
  </dgm:ptLst>
  <dgm:cxnLst>
    <dgm:cxn modelId="{C09EB723-C5AB-4A48-8FBE-F6C28159861B}" type="presOf" srcId="{BE1B95B5-3ED0-4A39-B970-C78BFC2CEB37}" destId="{6CE5D0E7-08C5-47D8-A14A-FDA07A0B0D69}" srcOrd="0" destOrd="0" presId="urn:microsoft.com/office/officeart/2005/8/layout/default"/>
    <dgm:cxn modelId="{95C0C624-2AE3-4225-87D7-36B5B3C2F394}" type="presOf" srcId="{CD933478-E32C-4350-A994-F5EE26EE05A4}" destId="{6AEDD1B4-9B22-4BF7-97DB-1162E9F14350}" srcOrd="0" destOrd="0" presId="urn:microsoft.com/office/officeart/2005/8/layout/default"/>
    <dgm:cxn modelId="{BC91EB3D-F497-478B-9689-D293669F917C}" srcId="{BE1B95B5-3ED0-4A39-B970-C78BFC2CEB37}" destId="{611F06E0-B8A0-453A-93CA-55D0EA9A7D77}" srcOrd="2" destOrd="0" parTransId="{D84114BB-466E-4BAA-8B16-DB5151D391BF}" sibTransId="{A9EC3AB0-CDA9-4514-B416-20B81A4979C3}"/>
    <dgm:cxn modelId="{85ADFB47-CDEF-4A58-8DA7-55AC00813AEA}" srcId="{BE1B95B5-3ED0-4A39-B970-C78BFC2CEB37}" destId="{65A397FC-DE7E-4AA3-B393-A60DEE8B6486}" srcOrd="1" destOrd="0" parTransId="{B680D5CE-1128-4E9B-A072-2B91B5B1FD82}" sibTransId="{A9C71C8F-A022-420A-A37C-A7CE3CC7CA53}"/>
    <dgm:cxn modelId="{E4C0C27F-3BA9-4CB4-8E2F-E47827043E35}" type="presOf" srcId="{611F06E0-B8A0-453A-93CA-55D0EA9A7D77}" destId="{9749739D-EBB1-4616-8974-DD330B5D190D}" srcOrd="0" destOrd="0" presId="urn:microsoft.com/office/officeart/2005/8/layout/default"/>
    <dgm:cxn modelId="{18284AA3-A744-47AC-A668-BF049003E95F}" srcId="{BE1B95B5-3ED0-4A39-B970-C78BFC2CEB37}" destId="{FDA99633-4B09-4B40-A318-E310EBA93764}" srcOrd="0" destOrd="0" parTransId="{33856413-8A7B-4C21-8450-C98532FFD0A4}" sibTransId="{72675B3A-78A7-4DA4-AA20-143EA3767AED}"/>
    <dgm:cxn modelId="{08CBE7A3-8F60-4685-9303-ABCA26C7C346}" srcId="{BE1B95B5-3ED0-4A39-B970-C78BFC2CEB37}" destId="{CD933478-E32C-4350-A994-F5EE26EE05A4}" srcOrd="3" destOrd="0" parTransId="{20A8D3C1-6461-4CE7-B8E6-14A068543FA2}" sibTransId="{1CD7EB91-C2D7-40F3-84AA-61CFE2DDA89E}"/>
    <dgm:cxn modelId="{37AE25BF-E11F-4748-BC4F-22CC7994AEA5}" type="presOf" srcId="{FDA99633-4B09-4B40-A318-E310EBA93764}" destId="{6FFA32D5-28D9-4053-ADBE-D224AA9FA2D3}" srcOrd="0" destOrd="0" presId="urn:microsoft.com/office/officeart/2005/8/layout/default"/>
    <dgm:cxn modelId="{451710F9-4655-44C6-8E78-212550FEBCBA}" type="presOf" srcId="{65A397FC-DE7E-4AA3-B393-A60DEE8B6486}" destId="{A110B09F-B187-4BF1-B4B7-8A1A6D0A63B8}" srcOrd="0" destOrd="0" presId="urn:microsoft.com/office/officeart/2005/8/layout/default"/>
    <dgm:cxn modelId="{F7313594-386A-4768-9377-84EFD2E1B4F7}" type="presParOf" srcId="{6CE5D0E7-08C5-47D8-A14A-FDA07A0B0D69}" destId="{6FFA32D5-28D9-4053-ADBE-D224AA9FA2D3}" srcOrd="0" destOrd="0" presId="urn:microsoft.com/office/officeart/2005/8/layout/default"/>
    <dgm:cxn modelId="{028E0A19-0435-436F-AF6B-703629E63CB6}" type="presParOf" srcId="{6CE5D0E7-08C5-47D8-A14A-FDA07A0B0D69}" destId="{2D6A2562-AE34-40AE-AC03-9185DA46BFFE}" srcOrd="1" destOrd="0" presId="urn:microsoft.com/office/officeart/2005/8/layout/default"/>
    <dgm:cxn modelId="{FB04626A-547C-422D-B846-3509693E6C62}" type="presParOf" srcId="{6CE5D0E7-08C5-47D8-A14A-FDA07A0B0D69}" destId="{A110B09F-B187-4BF1-B4B7-8A1A6D0A63B8}" srcOrd="2" destOrd="0" presId="urn:microsoft.com/office/officeart/2005/8/layout/default"/>
    <dgm:cxn modelId="{4BEE8FF0-67B3-4C4D-AF35-BC61072CE62F}" type="presParOf" srcId="{6CE5D0E7-08C5-47D8-A14A-FDA07A0B0D69}" destId="{00D38335-4232-468F-BD4B-8D6AD0D470B7}" srcOrd="3" destOrd="0" presId="urn:microsoft.com/office/officeart/2005/8/layout/default"/>
    <dgm:cxn modelId="{2CB7F376-BC5B-4EEB-9056-2521A8586C3D}" type="presParOf" srcId="{6CE5D0E7-08C5-47D8-A14A-FDA07A0B0D69}" destId="{9749739D-EBB1-4616-8974-DD330B5D190D}" srcOrd="4" destOrd="0" presId="urn:microsoft.com/office/officeart/2005/8/layout/default"/>
    <dgm:cxn modelId="{D53A4C19-F106-482F-AA1B-29D8CA1F043B}" type="presParOf" srcId="{6CE5D0E7-08C5-47D8-A14A-FDA07A0B0D69}" destId="{B2B8E730-1639-4864-B4B9-276A600BD67A}" srcOrd="5" destOrd="0" presId="urn:microsoft.com/office/officeart/2005/8/layout/default"/>
    <dgm:cxn modelId="{018E81AE-A681-44DC-A9B4-25C4CFFB4C8A}" type="presParOf" srcId="{6CE5D0E7-08C5-47D8-A14A-FDA07A0B0D69}" destId="{6AEDD1B4-9B22-4BF7-97DB-1162E9F1435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308CC-A238-4DB1-A900-7E61943C3772}">
      <dsp:nvSpPr>
        <dsp:cNvPr id="0" name=""/>
        <dsp:cNvSpPr/>
      </dsp:nvSpPr>
      <dsp:spPr>
        <a:xfrm>
          <a:off x="105404" y="2227518"/>
          <a:ext cx="7955963" cy="36000"/>
        </a:xfrm>
        <a:prstGeom prst="rect">
          <a:avLst/>
        </a:prstGeom>
        <a:solidFill>
          <a:schemeClr val="bg1">
            <a:lumMod val="50000"/>
          </a:schemeClr>
        </a:solidFill>
        <a:ln>
          <a:noFill/>
        </a:ln>
        <a:effectLst/>
      </dsp:spPr>
      <dsp:style>
        <a:lnRef idx="0">
          <a:scrgbClr r="0" g="0" b="0"/>
        </a:lnRef>
        <a:fillRef idx="1">
          <a:scrgbClr r="0" g="0" b="0"/>
        </a:fillRef>
        <a:effectRef idx="0">
          <a:scrgbClr r="0" g="0" b="0"/>
        </a:effectRef>
        <a:fontRef idx="minor"/>
      </dsp:style>
    </dsp:sp>
    <dsp:sp modelId="{6DD7AA2C-BE2F-4071-B1AC-F8331C1CA3AF}">
      <dsp:nvSpPr>
        <dsp:cNvPr id="0" name=""/>
        <dsp:cNvSpPr/>
      </dsp:nvSpPr>
      <dsp:spPr>
        <a:xfrm>
          <a:off x="36469" y="0"/>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36469" y="0"/>
        <a:ext cx="1165448" cy="1796415"/>
      </dsp:txXfrm>
    </dsp:sp>
    <dsp:sp modelId="{50231ECD-B049-409F-BC64-98C76C08AD9A}">
      <dsp:nvSpPr>
        <dsp:cNvPr id="0" name=""/>
        <dsp:cNvSpPr/>
      </dsp:nvSpPr>
      <dsp:spPr>
        <a:xfrm>
          <a:off x="529193" y="2155518"/>
          <a:ext cx="180000" cy="180000"/>
        </a:xfrm>
        <a:prstGeom prst="ellipse">
          <a:avLst/>
        </a:prstGeom>
        <a:solidFill>
          <a:schemeClr val="dk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B82413-DD29-4F86-AA4E-579E7C63D738}">
      <dsp:nvSpPr>
        <dsp:cNvPr id="0" name=""/>
        <dsp:cNvSpPr/>
      </dsp:nvSpPr>
      <dsp:spPr>
        <a:xfrm>
          <a:off x="1260189" y="2017392"/>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1260189" y="2017392"/>
        <a:ext cx="1165448" cy="1796415"/>
      </dsp:txXfrm>
    </dsp:sp>
    <dsp:sp modelId="{9AB6D2E3-F605-4609-A1D7-DDAD902C28F9}">
      <dsp:nvSpPr>
        <dsp:cNvPr id="0" name=""/>
        <dsp:cNvSpPr/>
      </dsp:nvSpPr>
      <dsp:spPr>
        <a:xfrm>
          <a:off x="1752913" y="2155518"/>
          <a:ext cx="180000" cy="180000"/>
        </a:xfrm>
        <a:prstGeom prst="ellipse">
          <a:avLst/>
        </a:prstGeom>
        <a:solidFill>
          <a:schemeClr val="dk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4F7F36-7BC7-442D-BFA1-B529EF487D5C}">
      <dsp:nvSpPr>
        <dsp:cNvPr id="0" name=""/>
        <dsp:cNvSpPr/>
      </dsp:nvSpPr>
      <dsp:spPr>
        <a:xfrm>
          <a:off x="2483910" y="0"/>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2483910" y="0"/>
        <a:ext cx="1165448" cy="1796415"/>
      </dsp:txXfrm>
    </dsp:sp>
    <dsp:sp modelId="{A82677F2-35E2-4A46-A312-8D36B30BDEED}">
      <dsp:nvSpPr>
        <dsp:cNvPr id="0" name=""/>
        <dsp:cNvSpPr/>
      </dsp:nvSpPr>
      <dsp:spPr>
        <a:xfrm>
          <a:off x="2976634" y="2155518"/>
          <a:ext cx="180000" cy="180000"/>
        </a:xfrm>
        <a:prstGeom prst="ellipse">
          <a:avLst/>
        </a:prstGeom>
        <a:solidFill>
          <a:schemeClr val="dk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5D8EB8-9232-4A82-B3E0-EA99A00278FA}">
      <dsp:nvSpPr>
        <dsp:cNvPr id="0" name=""/>
        <dsp:cNvSpPr/>
      </dsp:nvSpPr>
      <dsp:spPr>
        <a:xfrm>
          <a:off x="3707630" y="2694622"/>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3707630" y="2694622"/>
        <a:ext cx="1165448" cy="1796415"/>
      </dsp:txXfrm>
    </dsp:sp>
    <dsp:sp modelId="{9BDF106C-E50F-4130-9D48-9694F8FFAA5A}">
      <dsp:nvSpPr>
        <dsp:cNvPr id="0" name=""/>
        <dsp:cNvSpPr/>
      </dsp:nvSpPr>
      <dsp:spPr>
        <a:xfrm>
          <a:off x="4200354" y="2155518"/>
          <a:ext cx="180000" cy="180000"/>
        </a:xfrm>
        <a:prstGeom prst="ellipse">
          <a:avLst/>
        </a:prstGeom>
        <a:solidFill>
          <a:schemeClr val="dk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5D3580-19CF-42EE-8850-8C4118FE8990}">
      <dsp:nvSpPr>
        <dsp:cNvPr id="0" name=""/>
        <dsp:cNvSpPr/>
      </dsp:nvSpPr>
      <dsp:spPr>
        <a:xfrm>
          <a:off x="4931351" y="0"/>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4931351" y="0"/>
        <a:ext cx="1165448" cy="1796415"/>
      </dsp:txXfrm>
    </dsp:sp>
    <dsp:sp modelId="{8E8BA1C1-C661-47B6-8F7E-34933AD1C9D5}">
      <dsp:nvSpPr>
        <dsp:cNvPr id="0" name=""/>
        <dsp:cNvSpPr/>
      </dsp:nvSpPr>
      <dsp:spPr>
        <a:xfrm>
          <a:off x="5424075" y="2155518"/>
          <a:ext cx="180000" cy="180000"/>
        </a:xfrm>
        <a:prstGeom prst="ellipse">
          <a:avLst/>
        </a:prstGeom>
        <a:solidFill>
          <a:srgbClr val="E2007A"/>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AF4D3C-85A4-47B6-9ACC-F23D5E790B3B}">
      <dsp:nvSpPr>
        <dsp:cNvPr id="0" name=""/>
        <dsp:cNvSpPr/>
      </dsp:nvSpPr>
      <dsp:spPr>
        <a:xfrm>
          <a:off x="6155072" y="2694622"/>
          <a:ext cx="1165448" cy="1796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endParaRPr lang="en-US" sz="1600" kern="1200" dirty="0">
            <a:latin typeface="Verdana" panose="020B0604030504040204" pitchFamily="34" charset="0"/>
            <a:ea typeface="Verdana" panose="020B0604030504040204" pitchFamily="34" charset="0"/>
          </a:endParaRPr>
        </a:p>
      </dsp:txBody>
      <dsp:txXfrm>
        <a:off x="6155072" y="2694622"/>
        <a:ext cx="1165448" cy="1796415"/>
      </dsp:txXfrm>
    </dsp:sp>
    <dsp:sp modelId="{93E48045-30B2-4BAD-9F35-924254C65F2B}">
      <dsp:nvSpPr>
        <dsp:cNvPr id="0" name=""/>
        <dsp:cNvSpPr/>
      </dsp:nvSpPr>
      <dsp:spPr>
        <a:xfrm>
          <a:off x="6647795" y="2155518"/>
          <a:ext cx="180000" cy="180000"/>
        </a:xfrm>
        <a:prstGeom prst="ellipse">
          <a:avLst/>
        </a:prstGeom>
        <a:solidFill>
          <a:schemeClr val="dk2">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A32D5-28D9-4053-ADBE-D224AA9FA2D3}">
      <dsp:nvSpPr>
        <dsp:cNvPr id="0" name=""/>
        <dsp:cNvSpPr/>
      </dsp:nvSpPr>
      <dsp:spPr>
        <a:xfrm>
          <a:off x="698478" y="1006"/>
          <a:ext cx="3190896" cy="191453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0" rIns="108000" bIns="53340" numCol="1" spcCol="1270" anchor="ctr" anchorCtr="0">
          <a:noAutofit/>
        </a:bodyPr>
        <a:lstStyle/>
        <a:p>
          <a:pPr marL="0" lvl="0" indent="0" algn="ctr" defTabSz="622300">
            <a:lnSpc>
              <a:spcPct val="90000"/>
            </a:lnSpc>
            <a:spcBef>
              <a:spcPct val="0"/>
            </a:spcBef>
            <a:spcAft>
              <a:spcPct val="35000"/>
            </a:spcAft>
            <a:buNone/>
          </a:pPr>
          <a:r>
            <a:rPr lang="de-AT" sz="1400" b="1" kern="1200" noProof="0" dirty="0">
              <a:solidFill>
                <a:schemeClr val="bg1"/>
              </a:solidFill>
              <a:latin typeface="Verdana" panose="020B0604030504040204" pitchFamily="34" charset="0"/>
              <a:ea typeface="Verdana" panose="020B0604030504040204" pitchFamily="34" charset="0"/>
            </a:rPr>
            <a:t>Garantie A:</a:t>
          </a:r>
        </a:p>
        <a:p>
          <a:pPr marL="0" lvl="0" indent="0" algn="ctr" defTabSz="622300">
            <a:lnSpc>
              <a:spcPct val="90000"/>
            </a:lnSpc>
            <a:spcBef>
              <a:spcPct val="0"/>
            </a:spcBef>
            <a:spcAft>
              <a:spcPct val="35000"/>
            </a:spcAft>
            <a:buNone/>
          </a:pPr>
          <a:r>
            <a:rPr lang="de-AT" sz="1400" kern="1200" noProof="0" dirty="0">
              <a:solidFill>
                <a:schemeClr val="bg1"/>
              </a:solidFill>
              <a:latin typeface="Verdana" panose="020B0604030504040204" pitchFamily="34" charset="0"/>
              <a:ea typeface="Verdana" panose="020B0604030504040204" pitchFamily="34" charset="0"/>
            </a:rPr>
            <a:t>Auf klaren, präzisen und zugänglichen Vorschriften beruhende Datenverarbeitung</a:t>
          </a:r>
        </a:p>
      </dsp:txBody>
      <dsp:txXfrm>
        <a:off x="698478" y="1006"/>
        <a:ext cx="3190896" cy="1914537"/>
      </dsp:txXfrm>
    </dsp:sp>
    <dsp:sp modelId="{A110B09F-B187-4BF1-B4B7-8A1A6D0A63B8}">
      <dsp:nvSpPr>
        <dsp:cNvPr id="0" name=""/>
        <dsp:cNvSpPr/>
      </dsp:nvSpPr>
      <dsp:spPr>
        <a:xfrm>
          <a:off x="4208463" y="1006"/>
          <a:ext cx="3190896" cy="1914537"/>
        </a:xfrm>
        <a:prstGeom prst="rect">
          <a:avLst/>
        </a:prstGeom>
        <a:solidFill>
          <a:schemeClr val="accent3">
            <a:hueOff val="0"/>
            <a:satOff val="175"/>
            <a:lumOff val="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53340" rIns="108000" bIns="53340" numCol="1" spcCol="1270" anchor="ctr" anchorCtr="0">
          <a:noAutofit/>
        </a:bodyPr>
        <a:lstStyle/>
        <a:p>
          <a:pPr marL="0" lvl="0" indent="0" algn="ctr" defTabSz="622300">
            <a:lnSpc>
              <a:spcPct val="90000"/>
            </a:lnSpc>
            <a:spcBef>
              <a:spcPct val="0"/>
            </a:spcBef>
            <a:spcAft>
              <a:spcPct val="35000"/>
            </a:spcAft>
            <a:buNone/>
          </a:pPr>
          <a:r>
            <a:rPr lang="de-AT" sz="1400" b="1" kern="1200" noProof="0" dirty="0">
              <a:solidFill>
                <a:schemeClr val="bg1"/>
              </a:solidFill>
              <a:latin typeface="Verdana" panose="020B0604030504040204" pitchFamily="34" charset="0"/>
              <a:ea typeface="Verdana" panose="020B0604030504040204" pitchFamily="34" charset="0"/>
            </a:rPr>
            <a:t>Garantie B:</a:t>
          </a:r>
        </a:p>
        <a:p>
          <a:pPr marL="0" lvl="0" indent="0" algn="ctr" defTabSz="622300">
            <a:lnSpc>
              <a:spcPct val="90000"/>
            </a:lnSpc>
            <a:spcBef>
              <a:spcPct val="0"/>
            </a:spcBef>
            <a:spcAft>
              <a:spcPct val="35000"/>
            </a:spcAft>
            <a:buNone/>
          </a:pPr>
          <a:r>
            <a:rPr lang="de-AT" sz="1400" kern="1200" noProof="0" dirty="0">
              <a:solidFill>
                <a:schemeClr val="bg1"/>
              </a:solidFill>
              <a:latin typeface="Verdana" panose="020B0604030504040204" pitchFamily="34" charset="0"/>
              <a:ea typeface="Verdana" panose="020B0604030504040204" pitchFamily="34" charset="0"/>
            </a:rPr>
            <a:t>Nachweis der Erforderlichkeit und Angemessenheit im Hinblick auf die verfolgten legitimen Ziele</a:t>
          </a:r>
        </a:p>
        <a:p>
          <a:pPr marL="0" lvl="0" indent="0" algn="ctr" defTabSz="622300">
            <a:lnSpc>
              <a:spcPct val="90000"/>
            </a:lnSpc>
            <a:spcBef>
              <a:spcPct val="0"/>
            </a:spcBef>
            <a:spcAft>
              <a:spcPct val="35000"/>
            </a:spcAft>
            <a:buNone/>
          </a:pPr>
          <a:endParaRPr lang="en-GB" sz="1400" kern="1200" noProof="0" dirty="0">
            <a:solidFill>
              <a:schemeClr val="bg1"/>
            </a:solidFill>
            <a:latin typeface="Verdana" panose="020B0604030504040204" pitchFamily="34" charset="0"/>
            <a:ea typeface="Verdana" panose="020B0604030504040204" pitchFamily="34" charset="0"/>
          </a:endParaRPr>
        </a:p>
      </dsp:txBody>
      <dsp:txXfrm>
        <a:off x="4208463" y="1006"/>
        <a:ext cx="3190896" cy="1914537"/>
      </dsp:txXfrm>
    </dsp:sp>
    <dsp:sp modelId="{9749739D-EBB1-4616-8974-DD330B5D190D}">
      <dsp:nvSpPr>
        <dsp:cNvPr id="0" name=""/>
        <dsp:cNvSpPr/>
      </dsp:nvSpPr>
      <dsp:spPr>
        <a:xfrm>
          <a:off x="698478" y="2234633"/>
          <a:ext cx="3190896" cy="1914537"/>
        </a:xfrm>
        <a:prstGeom prst="rect">
          <a:avLst/>
        </a:prstGeom>
        <a:solidFill>
          <a:schemeClr val="accent3">
            <a:hueOff val="0"/>
            <a:satOff val="350"/>
            <a:lumOff val="19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53340" rIns="108000" bIns="53340" numCol="1" spcCol="1270" anchor="ctr" anchorCtr="0">
          <a:noAutofit/>
        </a:bodyPr>
        <a:lstStyle/>
        <a:p>
          <a:pPr marL="0" lvl="0" indent="0" algn="ctr" defTabSz="622300">
            <a:lnSpc>
              <a:spcPct val="90000"/>
            </a:lnSpc>
            <a:spcBef>
              <a:spcPct val="0"/>
            </a:spcBef>
            <a:spcAft>
              <a:spcPct val="35000"/>
            </a:spcAft>
            <a:buNone/>
          </a:pPr>
          <a:r>
            <a:rPr lang="de-AT" sz="1400" b="1" kern="1200" noProof="0" dirty="0">
              <a:solidFill>
                <a:schemeClr val="bg1"/>
              </a:solidFill>
              <a:latin typeface="Verdana" panose="020B0604030504040204" pitchFamily="34" charset="0"/>
              <a:ea typeface="Verdana" panose="020B0604030504040204" pitchFamily="34" charset="0"/>
            </a:rPr>
            <a:t>Garantie C:</a:t>
          </a:r>
        </a:p>
        <a:p>
          <a:pPr marL="0" lvl="0" indent="0" algn="ctr" defTabSz="622300">
            <a:lnSpc>
              <a:spcPct val="90000"/>
            </a:lnSpc>
            <a:spcBef>
              <a:spcPct val="0"/>
            </a:spcBef>
            <a:spcAft>
              <a:spcPct val="35000"/>
            </a:spcAft>
            <a:buNone/>
          </a:pPr>
          <a:r>
            <a:rPr lang="de-AT" sz="1400" kern="1200" noProof="0" dirty="0">
              <a:solidFill>
                <a:schemeClr val="bg1"/>
              </a:solidFill>
              <a:latin typeface="Verdana" panose="020B0604030504040204" pitchFamily="34" charset="0"/>
              <a:ea typeface="Verdana" panose="020B0604030504040204" pitchFamily="34" charset="0"/>
            </a:rPr>
            <a:t>Vorhandensein einer unabhängigen Aufsichtsbehörde</a:t>
          </a:r>
        </a:p>
      </dsp:txBody>
      <dsp:txXfrm>
        <a:off x="698478" y="2234633"/>
        <a:ext cx="3190896" cy="1914537"/>
      </dsp:txXfrm>
    </dsp:sp>
    <dsp:sp modelId="{6AEDD1B4-9B22-4BF7-97DB-1162E9F14350}">
      <dsp:nvSpPr>
        <dsp:cNvPr id="0" name=""/>
        <dsp:cNvSpPr/>
      </dsp:nvSpPr>
      <dsp:spPr>
        <a:xfrm>
          <a:off x="4208463" y="2234633"/>
          <a:ext cx="3190896" cy="1914537"/>
        </a:xfrm>
        <a:prstGeom prst="rect">
          <a:avLst/>
        </a:prstGeom>
        <a:solidFill>
          <a:schemeClr val="accent3">
            <a:hueOff val="0"/>
            <a:satOff val="525"/>
            <a:lumOff val="28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53340" rIns="108000" bIns="53340" numCol="1" spcCol="1270" anchor="ctr" anchorCtr="0">
          <a:noAutofit/>
        </a:bodyPr>
        <a:lstStyle/>
        <a:p>
          <a:pPr marL="0" lvl="0" indent="0" algn="ctr" defTabSz="622300">
            <a:lnSpc>
              <a:spcPct val="90000"/>
            </a:lnSpc>
            <a:spcBef>
              <a:spcPct val="0"/>
            </a:spcBef>
            <a:spcAft>
              <a:spcPct val="35000"/>
            </a:spcAft>
            <a:buNone/>
          </a:pPr>
          <a:r>
            <a:rPr lang="de-AT" sz="1400" b="1" kern="1200" noProof="0" dirty="0">
              <a:solidFill>
                <a:schemeClr val="bg1"/>
              </a:solidFill>
              <a:latin typeface="Verdana" panose="020B0604030504040204" pitchFamily="34" charset="0"/>
              <a:ea typeface="Verdana" panose="020B0604030504040204" pitchFamily="34" charset="0"/>
            </a:rPr>
            <a:t>Garantie D:</a:t>
          </a:r>
        </a:p>
        <a:p>
          <a:pPr marL="0" lvl="0" indent="0" algn="ctr" defTabSz="622300">
            <a:lnSpc>
              <a:spcPct val="90000"/>
            </a:lnSpc>
            <a:spcBef>
              <a:spcPct val="0"/>
            </a:spcBef>
            <a:spcAft>
              <a:spcPct val="35000"/>
            </a:spcAft>
            <a:buNone/>
          </a:pPr>
          <a:r>
            <a:rPr lang="de-AT" sz="1400" kern="1200" noProof="0" dirty="0">
              <a:solidFill>
                <a:schemeClr val="bg1"/>
              </a:solidFill>
              <a:latin typeface="Verdana" panose="020B0604030504040204" pitchFamily="34" charset="0"/>
              <a:ea typeface="Verdana" panose="020B0604030504040204" pitchFamily="34" charset="0"/>
            </a:rPr>
            <a:t>Vorhandensein wirksamer Rechtsbehelfe für Betroffene</a:t>
          </a:r>
        </a:p>
      </dsp:txBody>
      <dsp:txXfrm>
        <a:off x="4208463" y="2234633"/>
        <a:ext cx="3190896" cy="19145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4/26/2022</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26.04.2022</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a:latin typeface="Century Gothic" pitchFamily="34" charset="0"/>
              </a:rPr>
              <a:t>© Schoenherr 2022</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D0DAEC50-BA8B-4C19-B6D0-B568AA2EC19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8264223A-3E7F-4C30-AFCA-605BB80D94E0}"/>
              </a:ext>
            </a:extLst>
          </p:cNvPr>
          <p:cNvSpPr txBox="1"/>
          <p:nvPr userDrawn="1"/>
        </p:nvSpPr>
        <p:spPr>
          <a:xfrm>
            <a:off x="381600"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sp>
        <p:nvSpPr>
          <p:cNvPr id="19" name="Textfeld 5">
            <a:extLst>
              <a:ext uri="{FF2B5EF4-FFF2-40B4-BE49-F238E27FC236}">
                <a16:creationId xmlns:a16="http://schemas.microsoft.com/office/drawing/2014/main" id="{BF26F696-C633-446C-923B-FAB1428C141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sp>
        <p:nvSpPr>
          <p:cNvPr id="19" name="Textfeld 5">
            <a:extLst>
              <a:ext uri="{FF2B5EF4-FFF2-40B4-BE49-F238E27FC236}">
                <a16:creationId xmlns:a16="http://schemas.microsoft.com/office/drawing/2014/main" id="{9DA34BCE-D5E6-4CFC-9DB7-6507963610B0}"/>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5"/>
            <a:ext cx="1835696" cy="5574985"/>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7" name="Textfeld 5">
            <a:extLst>
              <a:ext uri="{FF2B5EF4-FFF2-40B4-BE49-F238E27FC236}">
                <a16:creationId xmlns:a16="http://schemas.microsoft.com/office/drawing/2014/main" id="{7CAC5299-46D9-4475-8787-F15B05AA3059}"/>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2424023"/>
            <a:ext cx="4376057" cy="543698"/>
          </a:xfrm>
        </p:spPr>
        <p:txBody>
          <a:bodyPr/>
          <a:lstStyle/>
          <a:p>
            <a:r>
              <a:rPr lang="de-AT" dirty="0"/>
              <a:t>Transfer Impact Assessment – Wie sicher ist ein Drittland?</a:t>
            </a:r>
            <a:endParaRPr lang="en-GB" dirty="0"/>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0" y="3198600"/>
            <a:ext cx="4376058" cy="460800"/>
          </a:xfrm>
        </p:spPr>
        <p:txBody>
          <a:bodyPr/>
          <a:lstStyle/>
          <a:p>
            <a:r>
              <a:rPr lang="en-GB" dirty="0"/>
              <a:t>Maximilian Trautinger</a:t>
            </a:r>
          </a:p>
          <a:p>
            <a:r>
              <a:rPr lang="en-GB" dirty="0"/>
              <a:t>06.05.2022</a:t>
            </a:r>
          </a:p>
        </p:txBody>
      </p:sp>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C0BBDF-0A67-4A64-A81C-48B1FCCC2A26}"/>
              </a:ext>
            </a:extLst>
          </p:cNvPr>
          <p:cNvSpPr>
            <a:spLocks noGrp="1"/>
          </p:cNvSpPr>
          <p:nvPr>
            <p:ph sz="quarter" idx="13"/>
          </p:nvPr>
        </p:nvSpPr>
        <p:spPr>
          <a:xfrm>
            <a:off x="378853" y="1167316"/>
            <a:ext cx="8097370" cy="4491620"/>
          </a:xfrm>
        </p:spPr>
        <p:txBody>
          <a:bodyPr/>
          <a:lstStyle/>
          <a:p>
            <a:pPr marL="0" indent="0">
              <a:buNone/>
            </a:pPr>
            <a:endParaRPr lang="de-AT" dirty="0"/>
          </a:p>
          <a:p>
            <a:r>
              <a:rPr lang="de-AT" dirty="0"/>
              <a:t>Zulässigkeit des risikobasierten Ansatzes?</a:t>
            </a:r>
          </a:p>
          <a:p>
            <a:r>
              <a:rPr lang="de-AT" dirty="0"/>
              <a:t>Möglichkeiten zur Effizienzsteigerung / Kostensenkung?</a:t>
            </a:r>
          </a:p>
          <a:p>
            <a:r>
              <a:rPr lang="de-AT" dirty="0"/>
              <a:t>Zukunft von US Transfers ( </a:t>
            </a:r>
            <a:r>
              <a:rPr lang="de-AT" dirty="0" err="1"/>
              <a:t>insb</a:t>
            </a:r>
            <a:r>
              <a:rPr lang="de-AT" dirty="0"/>
              <a:t> </a:t>
            </a:r>
            <a:r>
              <a:rPr lang="de-AT" dirty="0" err="1"/>
              <a:t>Transatlantic</a:t>
            </a:r>
            <a:r>
              <a:rPr lang="de-AT" dirty="0"/>
              <a:t> Data Privacy Framework)?</a:t>
            </a:r>
          </a:p>
          <a:p>
            <a:r>
              <a:rPr lang="de-AT" dirty="0"/>
              <a:t>2. Set an Standarddatenschutzklauseln?</a:t>
            </a:r>
          </a:p>
          <a:p>
            <a:r>
              <a:rPr lang="de-AT" dirty="0"/>
              <a:t>Wirksamkeit von zusätzlichen Maßnahmen?</a:t>
            </a:r>
          </a:p>
          <a:p>
            <a:r>
              <a:rPr lang="de-AT" dirty="0"/>
              <a:t>Zukunft von Art 49 DSGVO und Verhältnis zu TIA?</a:t>
            </a:r>
          </a:p>
          <a:p>
            <a:r>
              <a:rPr lang="de-AT" dirty="0" err="1"/>
              <a:t>etc</a:t>
            </a:r>
            <a:endParaRPr lang="de-AT" dirty="0"/>
          </a:p>
        </p:txBody>
      </p:sp>
      <p:sp>
        <p:nvSpPr>
          <p:cNvPr id="3" name="Title 2">
            <a:extLst>
              <a:ext uri="{FF2B5EF4-FFF2-40B4-BE49-F238E27FC236}">
                <a16:creationId xmlns:a16="http://schemas.microsoft.com/office/drawing/2014/main" id="{DF844D18-AB8A-4642-A40C-05A5CEBC3FDD}"/>
              </a:ext>
            </a:extLst>
          </p:cNvPr>
          <p:cNvSpPr>
            <a:spLocks noGrp="1"/>
          </p:cNvSpPr>
          <p:nvPr>
            <p:ph type="ctrTitle"/>
          </p:nvPr>
        </p:nvSpPr>
        <p:spPr/>
        <p:txBody>
          <a:bodyPr/>
          <a:lstStyle/>
          <a:p>
            <a:r>
              <a:rPr lang="de-DE" dirty="0"/>
              <a:t>Ausblick</a:t>
            </a:r>
            <a:endParaRPr lang="de-AT" dirty="0"/>
          </a:p>
        </p:txBody>
      </p:sp>
      <p:sp>
        <p:nvSpPr>
          <p:cNvPr id="4" name="Content Placeholder 1">
            <a:extLst>
              <a:ext uri="{FF2B5EF4-FFF2-40B4-BE49-F238E27FC236}">
                <a16:creationId xmlns:a16="http://schemas.microsoft.com/office/drawing/2014/main" id="{9152B59E-F9B9-4969-B030-00EC6B02895B}"/>
              </a:ext>
            </a:extLst>
          </p:cNvPr>
          <p:cNvSpPr txBox="1">
            <a:spLocks/>
          </p:cNvSpPr>
          <p:nvPr/>
        </p:nvSpPr>
        <p:spPr>
          <a:xfrm>
            <a:off x="378853" y="1132480"/>
            <a:ext cx="3984141" cy="4491620"/>
          </a:xfrm>
          <a:prstGeom prst="rect">
            <a:avLst/>
          </a:prstGeom>
        </p:spPr>
        <p:txBody>
          <a:bodyPr/>
          <a:lstStyle>
            <a:lvl1pPr marL="342900" indent="-342900" algn="l" defTabSz="914400" rtl="0" eaLnBrk="1" latinLnBrk="0" hangingPunct="1">
              <a:spcBef>
                <a:spcPts val="0"/>
              </a:spcBef>
              <a:spcAft>
                <a:spcPts val="1800"/>
              </a:spcAft>
              <a:buClr>
                <a:srgbClr val="E20078"/>
              </a:buClr>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mn-cs"/>
              </a:defRPr>
            </a:lvl1pPr>
            <a:lvl2pPr marL="742950" indent="-285750" algn="l" defTabSz="914400" rtl="0" eaLnBrk="1" latinLnBrk="0" hangingPunct="1">
              <a:spcBef>
                <a:spcPts val="0"/>
              </a:spcBef>
              <a:spcAft>
                <a:spcPts val="1800"/>
              </a:spcAft>
              <a:buFont typeface="Century Gothic" pitchFamily="34" charset="0"/>
              <a:buChar char="-"/>
              <a:defRPr sz="16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spcBef>
                <a:spcPts val="0"/>
              </a:spcBef>
              <a:spcAft>
                <a:spcPts val="1800"/>
              </a:spcAft>
              <a:buClr>
                <a:srgbClr val="E20078"/>
              </a:buClr>
              <a:buFont typeface="Arial" pitchFamily="34" charset="0"/>
              <a:buChar char="•"/>
              <a:defRPr sz="16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err="1">
                <a:solidFill>
                  <a:srgbClr val="E2007A"/>
                </a:solidFill>
              </a:rPr>
              <a:t>Offene</a:t>
            </a:r>
            <a:r>
              <a:rPr lang="en-US" dirty="0">
                <a:solidFill>
                  <a:srgbClr val="E2007A"/>
                </a:solidFill>
              </a:rPr>
              <a:t> </a:t>
            </a:r>
            <a:r>
              <a:rPr lang="en-US" dirty="0" err="1">
                <a:solidFill>
                  <a:srgbClr val="E2007A"/>
                </a:solidFill>
              </a:rPr>
              <a:t>Fragen</a:t>
            </a: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de-AT" dirty="0">
              <a:solidFill>
                <a:srgbClr val="E2007A"/>
              </a:solidFill>
            </a:endParaRPr>
          </a:p>
        </p:txBody>
      </p:sp>
    </p:spTree>
    <p:extLst>
      <p:ext uri="{BB962C8B-B14F-4D97-AF65-F5344CB8AC3E}">
        <p14:creationId xmlns:p14="http://schemas.microsoft.com/office/powerpoint/2010/main" val="36431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imeline&#10;&#10;Description automatically generated">
            <a:extLst>
              <a:ext uri="{FF2B5EF4-FFF2-40B4-BE49-F238E27FC236}">
                <a16:creationId xmlns:a16="http://schemas.microsoft.com/office/drawing/2014/main" id="{E1F9B33F-65AC-4949-A9D8-14449D880F9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759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dirty="0" err="1"/>
              <a:t>Rückblick</a:t>
            </a:r>
            <a:endParaRPr lang="en-GB" sz="2600" dirty="0"/>
          </a:p>
        </p:txBody>
      </p:sp>
      <p:grpSp>
        <p:nvGrpSpPr>
          <p:cNvPr id="10" name="Group 9">
            <a:extLst>
              <a:ext uri="{FF2B5EF4-FFF2-40B4-BE49-F238E27FC236}">
                <a16:creationId xmlns:a16="http://schemas.microsoft.com/office/drawing/2014/main" id="{EC21BBA8-1D2B-4A98-91DD-0D1A863640C5}"/>
              </a:ext>
            </a:extLst>
          </p:cNvPr>
          <p:cNvGrpSpPr/>
          <p:nvPr/>
        </p:nvGrpSpPr>
        <p:grpSpPr>
          <a:xfrm>
            <a:off x="657513" y="1905506"/>
            <a:ext cx="7828974" cy="3046988"/>
            <a:chOff x="829494" y="1435242"/>
            <a:chExt cx="7828974" cy="3046988"/>
          </a:xfrm>
        </p:grpSpPr>
        <p:pic>
          <p:nvPicPr>
            <p:cNvPr id="1026" name="Picture 2" descr="EuGH stärkt Schutz der Fluggastdaten">
              <a:extLst>
                <a:ext uri="{FF2B5EF4-FFF2-40B4-BE49-F238E27FC236}">
                  <a16:creationId xmlns:a16="http://schemas.microsoft.com/office/drawing/2014/main" id="{8892A9C7-E0FF-4D78-94F2-180FB1E162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94" y="2063781"/>
              <a:ext cx="1136467" cy="129746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D614886A-EA12-4593-987B-5A534CC94723}"/>
                </a:ext>
              </a:extLst>
            </p:cNvPr>
            <p:cNvSpPr txBox="1"/>
            <p:nvPr/>
          </p:nvSpPr>
          <p:spPr>
            <a:xfrm>
              <a:off x="2174937" y="1435242"/>
              <a:ext cx="6483531" cy="3046988"/>
            </a:xfrm>
            <a:prstGeom prst="rect">
              <a:avLst/>
            </a:prstGeom>
            <a:noFill/>
          </p:spPr>
          <p:txBody>
            <a:bodyPr wrap="square" rIns="0">
              <a:spAutoFit/>
            </a:bodyPr>
            <a:lstStyle/>
            <a:p>
              <a:r>
                <a:rPr lang="de-AT" sz="1600" b="0" i="1" dirty="0">
                  <a:solidFill>
                    <a:srgbClr val="000000"/>
                  </a:solidFill>
                  <a:effectLst/>
                  <a:latin typeface="Verdana" panose="020B0604030504040204" pitchFamily="34" charset="0"/>
                  <a:ea typeface="Verdana" panose="020B0604030504040204" pitchFamily="34" charset="0"/>
                </a:rPr>
                <a:t>„[Die Standarddatenschutzklauseln</a:t>
              </a:r>
              <a:r>
                <a:rPr lang="de-AT" sz="1600" i="1" dirty="0">
                  <a:solidFill>
                    <a:srgbClr val="000000"/>
                  </a:solidFill>
                  <a:latin typeface="Verdana" panose="020B0604030504040204" pitchFamily="34" charset="0"/>
                  <a:ea typeface="Verdana" panose="020B0604030504040204" pitchFamily="34" charset="0"/>
                </a:rPr>
                <a:t>] </a:t>
              </a:r>
              <a:r>
                <a:rPr lang="de-AT" sz="1600" b="0" i="1" dirty="0">
                  <a:solidFill>
                    <a:srgbClr val="000000"/>
                  </a:solidFill>
                  <a:effectLst/>
                  <a:latin typeface="Verdana" panose="020B0604030504040204" pitchFamily="34" charset="0"/>
                  <a:ea typeface="Verdana" panose="020B0604030504040204" pitchFamily="34" charset="0"/>
                </a:rPr>
                <a:t>beruh[en] […] auf der Eigenverantwortlichkeit des in der Union ansässigen Verantwortlichen […]. Folglich obliegt es vor allem diesem Verantwortlichen […], in </a:t>
              </a:r>
              <a:r>
                <a:rPr lang="de-AT" sz="1600" b="1" i="1" dirty="0">
                  <a:solidFill>
                    <a:srgbClr val="000000"/>
                  </a:solidFill>
                  <a:effectLst/>
                  <a:latin typeface="Verdana" panose="020B0604030504040204" pitchFamily="34" charset="0"/>
                  <a:ea typeface="Verdana" panose="020B0604030504040204" pitchFamily="34" charset="0"/>
                </a:rPr>
                <a:t>jedem Einzelfall </a:t>
              </a:r>
              <a:r>
                <a:rPr lang="de-AT" sz="1600" b="0" i="1" dirty="0">
                  <a:solidFill>
                    <a:srgbClr val="000000"/>
                  </a:solidFill>
                  <a:effectLst/>
                  <a:latin typeface="Verdana" panose="020B0604030504040204" pitchFamily="34" charset="0"/>
                  <a:ea typeface="Verdana" panose="020B0604030504040204" pitchFamily="34" charset="0"/>
                </a:rPr>
                <a:t>[…] </a:t>
              </a:r>
              <a:r>
                <a:rPr lang="de-AT" sz="1600" b="1" i="1" dirty="0">
                  <a:solidFill>
                    <a:srgbClr val="000000"/>
                  </a:solidFill>
                  <a:effectLst/>
                  <a:latin typeface="Verdana" panose="020B0604030504040204" pitchFamily="34" charset="0"/>
                  <a:ea typeface="Verdana" panose="020B0604030504040204" pitchFamily="34" charset="0"/>
                </a:rPr>
                <a:t>zu prüfen</a:t>
              </a:r>
              <a:r>
                <a:rPr lang="de-AT" sz="1600" b="0" i="1" dirty="0">
                  <a:solidFill>
                    <a:srgbClr val="000000"/>
                  </a:solidFill>
                  <a:effectLst/>
                  <a:latin typeface="Verdana" panose="020B0604030504040204" pitchFamily="34" charset="0"/>
                  <a:ea typeface="Verdana" panose="020B0604030504040204" pitchFamily="34" charset="0"/>
                </a:rPr>
                <a:t>, ob das </a:t>
              </a:r>
              <a:r>
                <a:rPr lang="de-AT" sz="1600" i="1" dirty="0">
                  <a:solidFill>
                    <a:srgbClr val="000000"/>
                  </a:solidFill>
                  <a:effectLst/>
                  <a:latin typeface="Verdana" panose="020B0604030504040204" pitchFamily="34" charset="0"/>
                  <a:ea typeface="Verdana" panose="020B0604030504040204" pitchFamily="34" charset="0"/>
                </a:rPr>
                <a:t>Recht des Bestimmungsdrittlands </a:t>
              </a:r>
              <a:r>
                <a:rPr lang="de-AT" sz="1600" b="0" i="1" dirty="0">
                  <a:solidFill>
                    <a:srgbClr val="000000"/>
                  </a:solidFill>
                  <a:effectLst/>
                  <a:latin typeface="Verdana" panose="020B0604030504040204" pitchFamily="34" charset="0"/>
                  <a:ea typeface="Verdana" panose="020B0604030504040204" pitchFamily="34" charset="0"/>
                </a:rPr>
                <a:t>nach Maßgabe des Unionsrechts einen angemessenen Schutz der auf der Grundlage von Standarddatenschutzklauseln übermittelten personenbezogenen Daten gewährleistet, und </a:t>
              </a:r>
              <a:r>
                <a:rPr lang="de-AT" sz="1600" b="1" i="1" dirty="0">
                  <a:solidFill>
                    <a:srgbClr val="000000"/>
                  </a:solidFill>
                  <a:effectLst/>
                  <a:latin typeface="Verdana" panose="020B0604030504040204" pitchFamily="34" charset="0"/>
                  <a:ea typeface="Verdana" panose="020B0604030504040204" pitchFamily="34" charset="0"/>
                </a:rPr>
                <a:t>erforderlichenfalls</a:t>
              </a:r>
              <a:r>
                <a:rPr lang="de-AT" sz="1600" b="0" i="1" dirty="0">
                  <a:solidFill>
                    <a:srgbClr val="000000"/>
                  </a:solidFill>
                  <a:effectLst/>
                  <a:latin typeface="Verdana" panose="020B0604030504040204" pitchFamily="34" charset="0"/>
                  <a:ea typeface="Verdana" panose="020B0604030504040204" pitchFamily="34" charset="0"/>
                </a:rPr>
                <a:t> </a:t>
              </a:r>
              <a:r>
                <a:rPr lang="de-AT" sz="1600" b="1" i="1" dirty="0">
                  <a:solidFill>
                    <a:srgbClr val="000000"/>
                  </a:solidFill>
                  <a:effectLst/>
                  <a:latin typeface="Verdana" panose="020B0604030504040204" pitchFamily="34" charset="0"/>
                  <a:ea typeface="Verdana" panose="020B0604030504040204" pitchFamily="34" charset="0"/>
                </a:rPr>
                <a:t>mehr Garantien </a:t>
              </a:r>
              <a:r>
                <a:rPr lang="de-AT" sz="1600" b="0" i="1" dirty="0">
                  <a:solidFill>
                    <a:srgbClr val="000000"/>
                  </a:solidFill>
                  <a:effectLst/>
                  <a:latin typeface="Verdana" panose="020B0604030504040204" pitchFamily="34" charset="0"/>
                  <a:ea typeface="Verdana" panose="020B0604030504040204" pitchFamily="34" charset="0"/>
                </a:rPr>
                <a:t>als die durch diese Klauseln gebotenen zu gewähren.“</a:t>
              </a:r>
            </a:p>
            <a:p>
              <a:endParaRPr lang="de-AT" sz="1600" i="1" dirty="0">
                <a:solidFill>
                  <a:srgbClr val="000000"/>
                </a:solidFill>
                <a:latin typeface="Verdana" panose="020B0604030504040204" pitchFamily="34" charset="0"/>
                <a:ea typeface="Verdana" panose="020B0604030504040204" pitchFamily="34" charset="0"/>
              </a:endParaRPr>
            </a:p>
            <a:p>
              <a:r>
                <a:rPr lang="de-AT" sz="1100" i="0" u="none" strike="noStrike" kern="1200" baseline="0" dirty="0">
                  <a:solidFill>
                    <a:srgbClr val="000000"/>
                  </a:solidFill>
                  <a:latin typeface="Verdana" panose="020B0604030504040204" pitchFamily="34" charset="0"/>
                  <a:ea typeface="Verdana" panose="020B0604030504040204" pitchFamily="34" charset="0"/>
                </a:rPr>
                <a:t>EuGH vom 16.7.2020, </a:t>
              </a:r>
              <a:r>
                <a:rPr lang="de-AT" sz="1100" i="0" u="none" strike="noStrike" kern="1200" baseline="0" dirty="0" err="1">
                  <a:solidFill>
                    <a:srgbClr val="000000"/>
                  </a:solidFill>
                  <a:latin typeface="Verdana" panose="020B0604030504040204" pitchFamily="34" charset="0"/>
                  <a:ea typeface="Verdana" panose="020B0604030504040204" pitchFamily="34" charset="0"/>
                </a:rPr>
                <a:t>Rs</a:t>
              </a:r>
              <a:r>
                <a:rPr lang="de-AT" sz="1100" i="0" u="none" strike="noStrike" kern="1200" baseline="0" dirty="0">
                  <a:solidFill>
                    <a:srgbClr val="000000"/>
                  </a:solidFill>
                  <a:latin typeface="Verdana" panose="020B0604030504040204" pitchFamily="34" charset="0"/>
                  <a:ea typeface="Verdana" panose="020B0604030504040204" pitchFamily="34" charset="0"/>
                </a:rPr>
                <a:t> C‑311/18 (Schrems II), </a:t>
              </a:r>
              <a:r>
                <a:rPr lang="de-AT" sz="1100" i="0" u="none" strike="noStrike" kern="1200" baseline="0" dirty="0" err="1">
                  <a:solidFill>
                    <a:srgbClr val="000000"/>
                  </a:solidFill>
                  <a:latin typeface="Verdana" panose="020B0604030504040204" pitchFamily="34" charset="0"/>
                  <a:ea typeface="Verdana" panose="020B0604030504040204" pitchFamily="34" charset="0"/>
                </a:rPr>
                <a:t>Rz</a:t>
              </a:r>
              <a:r>
                <a:rPr lang="de-AT" sz="1100" i="0" u="none" strike="noStrike" kern="1200" baseline="0" dirty="0">
                  <a:solidFill>
                    <a:srgbClr val="000000"/>
                  </a:solidFill>
                  <a:latin typeface="Verdana" panose="020B0604030504040204" pitchFamily="34" charset="0"/>
                  <a:ea typeface="Verdana" panose="020B0604030504040204" pitchFamily="34" charset="0"/>
                </a:rPr>
                <a:t> 134</a:t>
              </a:r>
            </a:p>
          </p:txBody>
        </p:sp>
      </p:grpSp>
      <p:sp>
        <p:nvSpPr>
          <p:cNvPr id="16" name="Content Placeholder 1">
            <a:extLst>
              <a:ext uri="{FF2B5EF4-FFF2-40B4-BE49-F238E27FC236}">
                <a16:creationId xmlns:a16="http://schemas.microsoft.com/office/drawing/2014/main" id="{F03FDF41-1590-452D-986B-0BC1616B725F}"/>
              </a:ext>
            </a:extLst>
          </p:cNvPr>
          <p:cNvSpPr>
            <a:spLocks noGrp="1"/>
          </p:cNvSpPr>
          <p:nvPr>
            <p:ph sz="quarter" idx="13"/>
          </p:nvPr>
        </p:nvSpPr>
        <p:spPr>
          <a:xfrm>
            <a:off x="378853" y="1132480"/>
            <a:ext cx="8097370" cy="4491620"/>
          </a:xfrm>
        </p:spPr>
        <p:txBody>
          <a:bodyPr/>
          <a:lstStyle/>
          <a:p>
            <a:pPr marL="0" indent="0">
              <a:buNone/>
            </a:pPr>
            <a:r>
              <a:rPr lang="de-DE" dirty="0">
                <a:solidFill>
                  <a:srgbClr val="E2007A"/>
                </a:solidFill>
              </a:rPr>
              <a:t>Juli 2020</a:t>
            </a:r>
            <a:endParaRPr lang="de-AT" dirty="0">
              <a:solidFill>
                <a:srgbClr val="E2007A"/>
              </a:solidFill>
            </a:endParaRPr>
          </a:p>
        </p:txBody>
      </p:sp>
    </p:spTree>
    <p:extLst>
      <p:ext uri="{BB962C8B-B14F-4D97-AF65-F5344CB8AC3E}">
        <p14:creationId xmlns:p14="http://schemas.microsoft.com/office/powerpoint/2010/main" val="262485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dirty="0" err="1"/>
              <a:t>Rückblick</a:t>
            </a:r>
            <a:endParaRPr lang="en-GB" sz="2600" dirty="0"/>
          </a:p>
        </p:txBody>
      </p:sp>
      <p:grpSp>
        <p:nvGrpSpPr>
          <p:cNvPr id="2" name="Group 1">
            <a:extLst>
              <a:ext uri="{FF2B5EF4-FFF2-40B4-BE49-F238E27FC236}">
                <a16:creationId xmlns:a16="http://schemas.microsoft.com/office/drawing/2014/main" id="{DB1A2123-6C21-41B2-B82B-431147816557}"/>
              </a:ext>
            </a:extLst>
          </p:cNvPr>
          <p:cNvGrpSpPr/>
          <p:nvPr/>
        </p:nvGrpSpPr>
        <p:grpSpPr>
          <a:xfrm>
            <a:off x="561719" y="2105561"/>
            <a:ext cx="8020562" cy="2646878"/>
            <a:chOff x="485533" y="2028616"/>
            <a:chExt cx="8020562" cy="2646878"/>
          </a:xfrm>
        </p:grpSpPr>
        <p:sp>
          <p:nvSpPr>
            <p:cNvPr id="8" name="TextBox 7">
              <a:extLst>
                <a:ext uri="{FF2B5EF4-FFF2-40B4-BE49-F238E27FC236}">
                  <a16:creationId xmlns:a16="http://schemas.microsoft.com/office/drawing/2014/main" id="{E1A744C4-77A6-4526-9489-C2D49915674F}"/>
                </a:ext>
              </a:extLst>
            </p:cNvPr>
            <p:cNvSpPr txBox="1"/>
            <p:nvPr/>
          </p:nvSpPr>
          <p:spPr>
            <a:xfrm>
              <a:off x="2022564" y="2028616"/>
              <a:ext cx="6483531" cy="2646878"/>
            </a:xfrm>
            <a:prstGeom prst="rect">
              <a:avLst/>
            </a:prstGeom>
            <a:noFill/>
          </p:spPr>
          <p:txBody>
            <a:bodyPr wrap="square" rIns="0">
              <a:spAutoFit/>
            </a:bodyPr>
            <a:lstStyle/>
            <a:p>
              <a:r>
                <a:rPr lang="de-AT" sz="1600" b="0" i="0" dirty="0">
                  <a:solidFill>
                    <a:srgbClr val="000000"/>
                  </a:solidFill>
                  <a:effectLst/>
                  <a:latin typeface="Verdana" panose="020B0604030504040204" pitchFamily="34" charset="0"/>
                  <a:ea typeface="Verdana" panose="020B0604030504040204" pitchFamily="34" charset="0"/>
                </a:rPr>
                <a:t>„</a:t>
              </a:r>
              <a:r>
                <a:rPr lang="de-AT" sz="1600" b="0" i="1" dirty="0">
                  <a:solidFill>
                    <a:srgbClr val="000000"/>
                  </a:solidFill>
                  <a:effectLst/>
                  <a:latin typeface="Verdana" panose="020B0604030504040204" pitchFamily="34" charset="0"/>
                  <a:ea typeface="Verdana" panose="020B0604030504040204" pitchFamily="34" charset="0"/>
                </a:rPr>
                <a:t>Es folgt ein Fahrplan, der angibt, wie der Datenexporteur vorgehen muss, um festzustellen, ob er zur rechtmäßigen Übermittlung in ein Land außerhalb des EWR </a:t>
              </a:r>
              <a:r>
                <a:rPr lang="de-AT" sz="1600" b="1" i="1" dirty="0">
                  <a:solidFill>
                    <a:srgbClr val="000000"/>
                  </a:solidFill>
                  <a:effectLst/>
                  <a:latin typeface="Verdana" panose="020B0604030504040204" pitchFamily="34" charset="0"/>
                  <a:ea typeface="Verdana" panose="020B0604030504040204" pitchFamily="34" charset="0"/>
                </a:rPr>
                <a:t>zusätzliche Maßnahmen </a:t>
              </a:r>
              <a:r>
                <a:rPr lang="de-AT" sz="1600" b="0" i="1" dirty="0">
                  <a:solidFill>
                    <a:srgbClr val="000000"/>
                  </a:solidFill>
                  <a:effectLst/>
                  <a:latin typeface="Verdana" panose="020B0604030504040204" pitchFamily="34" charset="0"/>
                  <a:ea typeface="Verdana" panose="020B0604030504040204" pitchFamily="34" charset="0"/>
                </a:rPr>
                <a:t>ergreifen muss. […] </a:t>
              </a:r>
            </a:p>
            <a:p>
              <a:endParaRPr lang="de-AT" sz="1600" i="1" dirty="0">
                <a:solidFill>
                  <a:srgbClr val="000000"/>
                </a:solidFill>
                <a:latin typeface="Verdana" panose="020B0604030504040204" pitchFamily="34" charset="0"/>
                <a:ea typeface="Verdana" panose="020B0604030504040204" pitchFamily="34" charset="0"/>
              </a:endParaRPr>
            </a:p>
            <a:p>
              <a:r>
                <a:rPr lang="de-AT" sz="1600" b="0" i="1" dirty="0">
                  <a:solidFill>
                    <a:srgbClr val="000000"/>
                  </a:solidFill>
                  <a:effectLst/>
                  <a:latin typeface="Verdana" panose="020B0604030504040204" pitchFamily="34" charset="0"/>
                  <a:ea typeface="Verdana" panose="020B0604030504040204" pitchFamily="34" charset="0"/>
                </a:rPr>
                <a:t>Diese Bewertung wie auch die zusätzlichen Maßnahmen, die vom Datenexporteur ausgewählt und angewendet werden, sind ordnungsgemäß zu </a:t>
              </a:r>
              <a:r>
                <a:rPr lang="de-AT" sz="1600" b="1" i="1" dirty="0">
                  <a:solidFill>
                    <a:srgbClr val="000000"/>
                  </a:solidFill>
                  <a:effectLst/>
                  <a:latin typeface="Verdana" panose="020B0604030504040204" pitchFamily="34" charset="0"/>
                  <a:ea typeface="Verdana" panose="020B0604030504040204" pitchFamily="34" charset="0"/>
                </a:rPr>
                <a:t>dokumentieren</a:t>
              </a:r>
              <a:r>
                <a:rPr lang="de-AT" sz="1600" b="0" i="1" dirty="0">
                  <a:solidFill>
                    <a:srgbClr val="000000"/>
                  </a:solidFill>
                  <a:effectLst/>
                  <a:latin typeface="Verdana" panose="020B0604030504040204" pitchFamily="34" charset="0"/>
                  <a:ea typeface="Verdana" panose="020B0604030504040204" pitchFamily="34" charset="0"/>
                </a:rPr>
                <a:t>.“</a:t>
              </a:r>
            </a:p>
            <a:p>
              <a:endParaRPr lang="de-AT" sz="1600" i="1" dirty="0">
                <a:solidFill>
                  <a:srgbClr val="000000"/>
                </a:solidFill>
                <a:latin typeface="Verdana" panose="020B0604030504040204" pitchFamily="34" charset="0"/>
                <a:ea typeface="Verdana" panose="020B0604030504040204" pitchFamily="34" charset="0"/>
              </a:endParaRPr>
            </a:p>
            <a:p>
              <a:r>
                <a:rPr lang="de-AT" sz="1100" i="0" u="none" strike="noStrike" kern="1200" baseline="0" dirty="0">
                  <a:solidFill>
                    <a:srgbClr val="000000"/>
                  </a:solidFill>
                  <a:latin typeface="Verdana" panose="020B0604030504040204" pitchFamily="34" charset="0"/>
                  <a:ea typeface="Verdana" panose="020B0604030504040204" pitchFamily="34" charset="0"/>
                </a:rPr>
                <a:t>EDSA, Empfehlungen 01/2020 zu Maßnahmen zur Ergänzung von Übermittlungstools zur Gewährleistung des unionsrechtlichen Schutzniveaus für personenbezogene Daten, </a:t>
              </a:r>
              <a:r>
                <a:rPr lang="de-AT" sz="1100" i="0" u="none" strike="noStrike" kern="1200" baseline="0" dirty="0" err="1">
                  <a:solidFill>
                    <a:srgbClr val="000000"/>
                  </a:solidFill>
                  <a:latin typeface="Verdana" panose="020B0604030504040204" pitchFamily="34" charset="0"/>
                  <a:ea typeface="Verdana" panose="020B0604030504040204" pitchFamily="34" charset="0"/>
                </a:rPr>
                <a:t>Rz</a:t>
              </a:r>
              <a:r>
                <a:rPr lang="de-AT" sz="1100" i="0" u="none" strike="noStrike" kern="1200" baseline="0" dirty="0">
                  <a:solidFill>
                    <a:srgbClr val="000000"/>
                  </a:solidFill>
                  <a:latin typeface="Verdana" panose="020B0604030504040204" pitchFamily="34" charset="0"/>
                  <a:ea typeface="Verdana" panose="020B0604030504040204" pitchFamily="34" charset="0"/>
                </a:rPr>
                <a:t> 6-7</a:t>
              </a:r>
            </a:p>
          </p:txBody>
        </p:sp>
        <p:pic>
          <p:nvPicPr>
            <p:cNvPr id="6" name="Picture 2" descr="European Data Protection Board (EDPB) &gt; GDPR BREACH">
              <a:extLst>
                <a:ext uri="{FF2B5EF4-FFF2-40B4-BE49-F238E27FC236}">
                  <a16:creationId xmlns:a16="http://schemas.microsoft.com/office/drawing/2014/main" id="{25367899-7AD1-4DFD-BBFA-CDDB3479B6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533" y="2699521"/>
              <a:ext cx="1395518" cy="720291"/>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Content Placeholder 1">
            <a:extLst>
              <a:ext uri="{FF2B5EF4-FFF2-40B4-BE49-F238E27FC236}">
                <a16:creationId xmlns:a16="http://schemas.microsoft.com/office/drawing/2014/main" id="{69D3A5EA-7519-453C-B9BD-FAC6B043CEF2}"/>
              </a:ext>
            </a:extLst>
          </p:cNvPr>
          <p:cNvSpPr>
            <a:spLocks noGrp="1"/>
          </p:cNvSpPr>
          <p:nvPr>
            <p:ph sz="quarter" idx="13"/>
          </p:nvPr>
        </p:nvSpPr>
        <p:spPr>
          <a:xfrm>
            <a:off x="378853" y="1132480"/>
            <a:ext cx="8097370" cy="4491620"/>
          </a:xfrm>
        </p:spPr>
        <p:txBody>
          <a:bodyPr/>
          <a:lstStyle/>
          <a:p>
            <a:pPr marL="0" indent="0">
              <a:buNone/>
            </a:pPr>
            <a:r>
              <a:rPr lang="de-DE" dirty="0">
                <a:solidFill>
                  <a:srgbClr val="E2007A"/>
                </a:solidFill>
              </a:rPr>
              <a:t>November 2020</a:t>
            </a:r>
            <a:endParaRPr lang="de-AT" dirty="0">
              <a:solidFill>
                <a:srgbClr val="E2007A"/>
              </a:solidFill>
            </a:endParaRPr>
          </a:p>
        </p:txBody>
      </p:sp>
    </p:spTree>
    <p:extLst>
      <p:ext uri="{BB962C8B-B14F-4D97-AF65-F5344CB8AC3E}">
        <p14:creationId xmlns:p14="http://schemas.microsoft.com/office/powerpoint/2010/main" val="224610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dirty="0" err="1"/>
              <a:t>Rückblick</a:t>
            </a:r>
            <a:endParaRPr lang="en-GB" sz="2600" dirty="0"/>
          </a:p>
        </p:txBody>
      </p:sp>
      <p:grpSp>
        <p:nvGrpSpPr>
          <p:cNvPr id="4" name="Group 3">
            <a:extLst>
              <a:ext uri="{FF2B5EF4-FFF2-40B4-BE49-F238E27FC236}">
                <a16:creationId xmlns:a16="http://schemas.microsoft.com/office/drawing/2014/main" id="{FCD4F650-AB6A-49CB-B51F-9AA9F2083885}"/>
              </a:ext>
            </a:extLst>
          </p:cNvPr>
          <p:cNvGrpSpPr/>
          <p:nvPr/>
        </p:nvGrpSpPr>
        <p:grpSpPr>
          <a:xfrm>
            <a:off x="513820" y="2190199"/>
            <a:ext cx="8116359" cy="2646878"/>
            <a:chOff x="465922" y="2351782"/>
            <a:chExt cx="8116359" cy="2646878"/>
          </a:xfrm>
        </p:grpSpPr>
        <p:pic>
          <p:nvPicPr>
            <p:cNvPr id="3074" name="Picture 2" descr="European Commission, official website">
              <a:extLst>
                <a:ext uri="{FF2B5EF4-FFF2-40B4-BE49-F238E27FC236}">
                  <a16:creationId xmlns:a16="http://schemas.microsoft.com/office/drawing/2014/main" id="{E15325B4-C62C-439C-8DE3-0369DD7364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922" y="2637176"/>
              <a:ext cx="1491314" cy="149131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1A744C4-77A6-4526-9489-C2D49915674F}"/>
                </a:ext>
              </a:extLst>
            </p:cNvPr>
            <p:cNvSpPr txBox="1"/>
            <p:nvPr/>
          </p:nvSpPr>
          <p:spPr>
            <a:xfrm>
              <a:off x="2098750" y="2351782"/>
              <a:ext cx="6483531" cy="2646878"/>
            </a:xfrm>
            <a:prstGeom prst="rect">
              <a:avLst/>
            </a:prstGeom>
            <a:noFill/>
          </p:spPr>
          <p:txBody>
            <a:bodyPr wrap="square" rIns="0">
              <a:spAutoFit/>
            </a:bodyPr>
            <a:lstStyle/>
            <a:p>
              <a:r>
                <a:rPr lang="de-AT" sz="1600" dirty="0">
                  <a:solidFill>
                    <a:srgbClr val="000000"/>
                  </a:solidFill>
                  <a:latin typeface="Verdana" panose="020B0604030504040204" pitchFamily="34" charset="0"/>
                  <a:ea typeface="Verdana" panose="020B0604030504040204" pitchFamily="34" charset="0"/>
                </a:rPr>
                <a:t>„</a:t>
              </a:r>
              <a:r>
                <a:rPr lang="en-US" sz="1600" b="0" i="1" dirty="0">
                  <a:solidFill>
                    <a:srgbClr val="000000"/>
                  </a:solidFill>
                  <a:effectLst/>
                  <a:latin typeface="Verdana" panose="020B0604030504040204" pitchFamily="34" charset="0"/>
                  <a:ea typeface="Verdana" panose="020B0604030504040204" pitchFamily="34" charset="0"/>
                </a:rPr>
                <a:t>The Parties warrant that they have no reason to believe that the laws and practices in the third country of destination applicable to the processing of the personal data by the data importer […] are not in contradiction with these Clauses. […]</a:t>
              </a:r>
            </a:p>
            <a:p>
              <a:endParaRPr lang="en-US" sz="1600" i="1" dirty="0">
                <a:solidFill>
                  <a:srgbClr val="000000"/>
                </a:solidFill>
                <a:latin typeface="Verdana" panose="020B0604030504040204" pitchFamily="34" charset="0"/>
                <a:ea typeface="Verdana" panose="020B0604030504040204" pitchFamily="34" charset="0"/>
              </a:endParaRPr>
            </a:p>
            <a:p>
              <a:r>
                <a:rPr lang="en-US" sz="1600" b="0" i="1" dirty="0">
                  <a:solidFill>
                    <a:srgbClr val="000000"/>
                  </a:solidFill>
                  <a:effectLst/>
                  <a:latin typeface="Verdana" panose="020B0604030504040204" pitchFamily="34" charset="0"/>
                  <a:ea typeface="Verdana" panose="020B0604030504040204" pitchFamily="34" charset="0"/>
                </a:rPr>
                <a:t>The Parties </a:t>
              </a:r>
              <a:r>
                <a:rPr lang="en-US" sz="1600" b="1" i="1" dirty="0">
                  <a:solidFill>
                    <a:srgbClr val="000000"/>
                  </a:solidFill>
                  <a:effectLst/>
                  <a:latin typeface="Verdana" panose="020B0604030504040204" pitchFamily="34" charset="0"/>
                  <a:ea typeface="Verdana" panose="020B0604030504040204" pitchFamily="34" charset="0"/>
                </a:rPr>
                <a:t>agree to document the assessment </a:t>
              </a:r>
              <a:r>
                <a:rPr lang="en-US" sz="1600" b="0" i="1" dirty="0">
                  <a:solidFill>
                    <a:srgbClr val="000000"/>
                  </a:solidFill>
                  <a:effectLst/>
                  <a:latin typeface="Verdana" panose="020B0604030504040204" pitchFamily="34" charset="0"/>
                  <a:ea typeface="Verdana" panose="020B0604030504040204" pitchFamily="34" charset="0"/>
                </a:rPr>
                <a:t>[…] and make it available to the competent supervisory authority on request.</a:t>
              </a:r>
              <a:r>
                <a:rPr lang="de-AT" sz="1600" b="0" i="1" dirty="0">
                  <a:solidFill>
                    <a:srgbClr val="000000"/>
                  </a:solidFill>
                  <a:effectLst/>
                  <a:latin typeface="Verdana" panose="020B0604030504040204" pitchFamily="34" charset="0"/>
                  <a:ea typeface="Verdana" panose="020B0604030504040204" pitchFamily="34" charset="0"/>
                </a:rPr>
                <a:t>“</a:t>
              </a:r>
            </a:p>
            <a:p>
              <a:endParaRPr lang="de-AT" sz="1600" i="1" dirty="0">
                <a:solidFill>
                  <a:srgbClr val="000000"/>
                </a:solidFill>
                <a:latin typeface="Verdana" panose="020B0604030504040204" pitchFamily="34" charset="0"/>
                <a:ea typeface="Verdana" panose="020B0604030504040204" pitchFamily="34" charset="0"/>
              </a:endParaRPr>
            </a:p>
            <a:p>
              <a:r>
                <a:rPr lang="de-AT" sz="1100" i="0" u="none" strike="noStrike" kern="1200" baseline="0" dirty="0">
                  <a:solidFill>
                    <a:srgbClr val="000000"/>
                  </a:solidFill>
                  <a:latin typeface="Verdana" panose="020B0604030504040204" pitchFamily="34" charset="0"/>
                  <a:ea typeface="Verdana" panose="020B0604030504040204" pitchFamily="34" charset="0"/>
                </a:rPr>
                <a:t>Durchführungsbeschluss (EU) 2021/914 der Kommission vom 4. Juni 2021, Anhang, Klausel 14</a:t>
              </a:r>
            </a:p>
          </p:txBody>
        </p:sp>
      </p:grpSp>
      <p:sp>
        <p:nvSpPr>
          <p:cNvPr id="9" name="Content Placeholder 1">
            <a:extLst>
              <a:ext uri="{FF2B5EF4-FFF2-40B4-BE49-F238E27FC236}">
                <a16:creationId xmlns:a16="http://schemas.microsoft.com/office/drawing/2014/main" id="{5ADA3DE5-AFE3-410F-B6A0-684AAADD39C9}"/>
              </a:ext>
            </a:extLst>
          </p:cNvPr>
          <p:cNvSpPr>
            <a:spLocks noGrp="1"/>
          </p:cNvSpPr>
          <p:nvPr>
            <p:ph sz="quarter" idx="13"/>
          </p:nvPr>
        </p:nvSpPr>
        <p:spPr>
          <a:xfrm>
            <a:off x="378853" y="1132480"/>
            <a:ext cx="8097370" cy="4491620"/>
          </a:xfrm>
        </p:spPr>
        <p:txBody>
          <a:bodyPr/>
          <a:lstStyle/>
          <a:p>
            <a:pPr marL="0" indent="0">
              <a:buNone/>
            </a:pPr>
            <a:r>
              <a:rPr lang="de-DE" dirty="0">
                <a:solidFill>
                  <a:srgbClr val="E2007A"/>
                </a:solidFill>
              </a:rPr>
              <a:t>Juni 2021</a:t>
            </a:r>
            <a:endParaRPr lang="de-AT" dirty="0">
              <a:solidFill>
                <a:srgbClr val="E2007A"/>
              </a:solidFill>
            </a:endParaRPr>
          </a:p>
        </p:txBody>
      </p:sp>
    </p:spTree>
    <p:extLst>
      <p:ext uri="{BB962C8B-B14F-4D97-AF65-F5344CB8AC3E}">
        <p14:creationId xmlns:p14="http://schemas.microsoft.com/office/powerpoint/2010/main" val="18886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
            <a:extLst>
              <a:ext uri="{FF2B5EF4-FFF2-40B4-BE49-F238E27FC236}">
                <a16:creationId xmlns:a16="http://schemas.microsoft.com/office/drawing/2014/main" id="{841A8A54-06E9-4283-BE40-ACCC0A2CF2EE}"/>
              </a:ext>
            </a:extLst>
          </p:cNvPr>
          <p:cNvSpPr>
            <a:spLocks noGrp="1"/>
          </p:cNvSpPr>
          <p:nvPr>
            <p:ph sz="quarter" idx="13"/>
          </p:nvPr>
        </p:nvSpPr>
        <p:spPr>
          <a:xfrm>
            <a:off x="378853" y="1132480"/>
            <a:ext cx="8097370" cy="4491620"/>
          </a:xfrm>
        </p:spPr>
        <p:txBody>
          <a:bodyPr/>
          <a:lstStyle/>
          <a:p>
            <a:pPr marL="0" indent="0">
              <a:buNone/>
            </a:pPr>
            <a:r>
              <a:rPr lang="de-DE" dirty="0">
                <a:solidFill>
                  <a:srgbClr val="E2007A"/>
                </a:solidFill>
              </a:rPr>
              <a:t>EDSA Fahrplan</a:t>
            </a:r>
            <a:endParaRPr lang="de-AT" dirty="0">
              <a:solidFill>
                <a:srgbClr val="E2007A"/>
              </a:solidFill>
            </a:endParaRPr>
          </a:p>
        </p:txBody>
      </p:sp>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sz="2600" dirty="0" err="1"/>
              <a:t>Bestandsaufnahme</a:t>
            </a:r>
            <a:endParaRPr lang="en-GB" sz="2600" dirty="0"/>
          </a:p>
        </p:txBody>
      </p:sp>
      <p:grpSp>
        <p:nvGrpSpPr>
          <p:cNvPr id="4" name="Group 3">
            <a:extLst>
              <a:ext uri="{FF2B5EF4-FFF2-40B4-BE49-F238E27FC236}">
                <a16:creationId xmlns:a16="http://schemas.microsoft.com/office/drawing/2014/main" id="{6FD46FEB-9153-4DC5-B541-64D7E989016C}"/>
              </a:ext>
            </a:extLst>
          </p:cNvPr>
          <p:cNvGrpSpPr/>
          <p:nvPr/>
        </p:nvGrpSpPr>
        <p:grpSpPr>
          <a:xfrm>
            <a:off x="378853" y="1407154"/>
            <a:ext cx="8540339" cy="4491038"/>
            <a:chOff x="603661" y="1555200"/>
            <a:chExt cx="8540339" cy="4491038"/>
          </a:xfrm>
        </p:grpSpPr>
        <p:grpSp>
          <p:nvGrpSpPr>
            <p:cNvPr id="5" name="Group 4">
              <a:extLst>
                <a:ext uri="{FF2B5EF4-FFF2-40B4-BE49-F238E27FC236}">
                  <a16:creationId xmlns:a16="http://schemas.microsoft.com/office/drawing/2014/main" id="{35EA68D2-F7F0-4A1C-A21F-497041D1467C}"/>
                </a:ext>
              </a:extLst>
            </p:cNvPr>
            <p:cNvGrpSpPr/>
            <p:nvPr/>
          </p:nvGrpSpPr>
          <p:grpSpPr>
            <a:xfrm>
              <a:off x="603661" y="1555200"/>
              <a:ext cx="8540339" cy="4491038"/>
              <a:chOff x="628089" y="1700808"/>
              <a:chExt cx="8540339" cy="4491038"/>
            </a:xfrm>
          </p:grpSpPr>
          <p:graphicFrame>
            <p:nvGraphicFramePr>
              <p:cNvPr id="9" name="Content Placeholder 4">
                <a:extLst>
                  <a:ext uri="{FF2B5EF4-FFF2-40B4-BE49-F238E27FC236}">
                    <a16:creationId xmlns:a16="http://schemas.microsoft.com/office/drawing/2014/main" id="{9BD8419B-DA0A-4BE1-99A5-A615BA5CD40D}"/>
                  </a:ext>
                </a:extLst>
              </p:cNvPr>
              <p:cNvGraphicFramePr>
                <a:graphicFrameLocks/>
              </p:cNvGraphicFramePr>
              <p:nvPr>
                <p:extLst>
                  <p:ext uri="{D42A27DB-BD31-4B8C-83A1-F6EECF244321}">
                    <p14:modId xmlns:p14="http://schemas.microsoft.com/office/powerpoint/2010/main" val="1011294353"/>
                  </p:ext>
                </p:extLst>
              </p:nvPr>
            </p:nvGraphicFramePr>
            <p:xfrm>
              <a:off x="973593" y="1700808"/>
              <a:ext cx="8097838" cy="4491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C84919D8-1FB6-4A99-9A47-B138DD18010A}"/>
                  </a:ext>
                </a:extLst>
              </p:cNvPr>
              <p:cNvSpPr txBox="1"/>
              <p:nvPr/>
            </p:nvSpPr>
            <p:spPr>
              <a:xfrm>
                <a:off x="628089" y="2826226"/>
                <a:ext cx="1944216" cy="1107996"/>
              </a:xfrm>
              <a:prstGeom prst="rect">
                <a:avLst/>
              </a:prstGeom>
              <a:noFill/>
            </p:spPr>
            <p:txBody>
              <a:bodyPr wrap="square" rtlCol="0">
                <a:spAutoFit/>
              </a:bodyPr>
              <a:lstStyle/>
              <a:p>
                <a:pPr lvl="0" algn="ctr"/>
                <a:r>
                  <a:rPr lang="en-US" sz="1600" b="1" dirty="0">
                    <a:latin typeface="Verdana" panose="020B0604030504040204" pitchFamily="34" charset="0"/>
                    <a:ea typeface="Verdana" panose="020B0604030504040204" pitchFamily="34" charset="0"/>
                  </a:rPr>
                  <a:t>Step 1:</a:t>
                </a:r>
              </a:p>
              <a:p>
                <a:pPr lvl="0" algn="ctr"/>
                <a:r>
                  <a:rPr lang="en-US" sz="1600" dirty="0">
                    <a:latin typeface="Verdana" panose="020B0604030504040204" pitchFamily="34" charset="0"/>
                    <a:ea typeface="Verdana" panose="020B0604030504040204" pitchFamily="34" charset="0"/>
                  </a:rPr>
                  <a:t>Know your transfer</a:t>
                </a:r>
              </a:p>
              <a:p>
                <a:pPr algn="ctr"/>
                <a:endParaRPr lang="de-AT" sz="1600" dirty="0"/>
              </a:p>
            </p:txBody>
          </p:sp>
          <p:sp>
            <p:nvSpPr>
              <p:cNvPr id="11" name="TextBox 10">
                <a:extLst>
                  <a:ext uri="{FF2B5EF4-FFF2-40B4-BE49-F238E27FC236}">
                    <a16:creationId xmlns:a16="http://schemas.microsoft.com/office/drawing/2014/main" id="{A4B42113-D612-4F1F-827A-7C6BF1FAFF44}"/>
                  </a:ext>
                </a:extLst>
              </p:cNvPr>
              <p:cNvSpPr txBox="1"/>
              <p:nvPr/>
            </p:nvSpPr>
            <p:spPr>
              <a:xfrm>
                <a:off x="1852225" y="4194378"/>
                <a:ext cx="1944216" cy="830997"/>
              </a:xfrm>
              <a:prstGeom prst="rect">
                <a:avLst/>
              </a:prstGeom>
              <a:noFill/>
            </p:spPr>
            <p:txBody>
              <a:bodyPr wrap="square" rtlCol="0">
                <a:spAutoFit/>
              </a:bodyPr>
              <a:lstStyle/>
              <a:p>
                <a:pPr lvl="0" algn="ctr"/>
                <a:r>
                  <a:rPr lang="en-US" sz="1600" b="1" dirty="0">
                    <a:latin typeface="Verdana" panose="020B0604030504040204" pitchFamily="34" charset="0"/>
                    <a:ea typeface="Verdana" panose="020B0604030504040204" pitchFamily="34" charset="0"/>
                  </a:rPr>
                  <a:t>Step 2:</a:t>
                </a:r>
              </a:p>
              <a:p>
                <a:pPr lvl="0" algn="ctr"/>
                <a:r>
                  <a:rPr lang="en-US" sz="1600" dirty="0">
                    <a:latin typeface="Verdana" panose="020B0604030504040204" pitchFamily="34" charset="0"/>
                    <a:ea typeface="Verdana" panose="020B0604030504040204" pitchFamily="34" charset="0"/>
                  </a:rPr>
                  <a:t> Identify the transfer tool</a:t>
                </a:r>
                <a:endParaRPr lang="de-AT" sz="1600" dirty="0"/>
              </a:p>
            </p:txBody>
          </p:sp>
          <p:sp>
            <p:nvSpPr>
              <p:cNvPr id="12" name="TextBox 11">
                <a:extLst>
                  <a:ext uri="{FF2B5EF4-FFF2-40B4-BE49-F238E27FC236}">
                    <a16:creationId xmlns:a16="http://schemas.microsoft.com/office/drawing/2014/main" id="{977AAD75-F5C9-47F8-9854-7F3DB80F0595}"/>
                  </a:ext>
                </a:extLst>
              </p:cNvPr>
              <p:cNvSpPr txBox="1"/>
              <p:nvPr/>
            </p:nvSpPr>
            <p:spPr>
              <a:xfrm>
                <a:off x="3076361" y="2826226"/>
                <a:ext cx="1944216" cy="1077218"/>
              </a:xfrm>
              <a:prstGeom prst="rect">
                <a:avLst/>
              </a:prstGeom>
              <a:noFill/>
            </p:spPr>
            <p:txBody>
              <a:bodyPr wrap="square" rtlCol="0">
                <a:spAutoFit/>
              </a:bodyPr>
              <a:lstStyle/>
              <a:p>
                <a:pPr lvl="0" algn="ctr"/>
                <a:r>
                  <a:rPr lang="en-US" sz="1600" b="1" dirty="0">
                    <a:latin typeface="Verdana" panose="020B0604030504040204" pitchFamily="34" charset="0"/>
                    <a:ea typeface="Verdana" panose="020B0604030504040204" pitchFamily="34" charset="0"/>
                  </a:rPr>
                  <a:t>Step 3:</a:t>
                </a:r>
              </a:p>
              <a:p>
                <a:pPr lvl="0" algn="ctr"/>
                <a:r>
                  <a:rPr lang="en-US" sz="1600" dirty="0">
                    <a:latin typeface="Verdana" panose="020B0604030504040204" pitchFamily="34" charset="0"/>
                    <a:ea typeface="Verdana" panose="020B0604030504040204" pitchFamily="34" charset="0"/>
                  </a:rPr>
                  <a:t>Local laws assessment</a:t>
                </a:r>
              </a:p>
              <a:p>
                <a:pPr algn="ctr"/>
                <a:endParaRPr lang="de-AT" sz="1600" dirty="0"/>
              </a:p>
            </p:txBody>
          </p:sp>
          <p:sp>
            <p:nvSpPr>
              <p:cNvPr id="13" name="TextBox 12">
                <a:extLst>
                  <a:ext uri="{FF2B5EF4-FFF2-40B4-BE49-F238E27FC236}">
                    <a16:creationId xmlns:a16="http://schemas.microsoft.com/office/drawing/2014/main" id="{32ADF3B2-AC4D-4AFF-BEA0-623A92FC34F2}"/>
                  </a:ext>
                </a:extLst>
              </p:cNvPr>
              <p:cNvSpPr txBox="1"/>
              <p:nvPr/>
            </p:nvSpPr>
            <p:spPr>
              <a:xfrm>
                <a:off x="4300497" y="4191894"/>
                <a:ext cx="1944216" cy="1323439"/>
              </a:xfrm>
              <a:prstGeom prst="rect">
                <a:avLst/>
              </a:prstGeom>
              <a:noFill/>
            </p:spPr>
            <p:txBody>
              <a:bodyPr wrap="square" rtlCol="0">
                <a:spAutoFit/>
              </a:bodyPr>
              <a:lstStyle/>
              <a:p>
                <a:pPr lvl="0" algn="ctr"/>
                <a:r>
                  <a:rPr lang="en-US" sz="1600" b="1" dirty="0">
                    <a:latin typeface="Verdana" panose="020B0604030504040204" pitchFamily="34" charset="0"/>
                    <a:ea typeface="Verdana" panose="020B0604030504040204" pitchFamily="34" charset="0"/>
                  </a:rPr>
                  <a:t>Step 4:</a:t>
                </a:r>
              </a:p>
              <a:p>
                <a:pPr lvl="0" algn="ctr"/>
                <a:r>
                  <a:rPr lang="en-US" sz="1600" dirty="0">
                    <a:latin typeface="Verdana" panose="020B0604030504040204" pitchFamily="34" charset="0"/>
                    <a:ea typeface="Verdana" panose="020B0604030504040204" pitchFamily="34" charset="0"/>
                  </a:rPr>
                  <a:t>Adopt supplementary measures</a:t>
                </a:r>
              </a:p>
              <a:p>
                <a:pPr algn="ctr"/>
                <a:endParaRPr lang="de-AT" sz="1600" dirty="0"/>
              </a:p>
            </p:txBody>
          </p:sp>
          <p:sp>
            <p:nvSpPr>
              <p:cNvPr id="14" name="TextBox 13">
                <a:extLst>
                  <a:ext uri="{FF2B5EF4-FFF2-40B4-BE49-F238E27FC236}">
                    <a16:creationId xmlns:a16="http://schemas.microsoft.com/office/drawing/2014/main" id="{64A27CE3-D08E-4255-93DC-740A348653FD}"/>
                  </a:ext>
                </a:extLst>
              </p:cNvPr>
              <p:cNvSpPr txBox="1"/>
              <p:nvPr/>
            </p:nvSpPr>
            <p:spPr>
              <a:xfrm>
                <a:off x="6748769" y="4191894"/>
                <a:ext cx="2088232" cy="584775"/>
              </a:xfrm>
              <a:prstGeom prst="rect">
                <a:avLst/>
              </a:prstGeom>
              <a:noFill/>
            </p:spPr>
            <p:txBody>
              <a:bodyPr wrap="square" rtlCol="0">
                <a:spAutoFit/>
              </a:bodyPr>
              <a:lstStyle/>
              <a:p>
                <a:pPr lvl="0" algn="ctr"/>
                <a:r>
                  <a:rPr lang="en-US" sz="1600" b="1" dirty="0">
                    <a:latin typeface="Verdana" panose="020B0604030504040204" pitchFamily="34" charset="0"/>
                    <a:ea typeface="Verdana" panose="020B0604030504040204" pitchFamily="34" charset="0"/>
                  </a:rPr>
                  <a:t> Re-evaluate</a:t>
                </a:r>
              </a:p>
              <a:p>
                <a:pPr lvl="0" algn="ctr"/>
                <a:r>
                  <a:rPr lang="en-US" sz="1600" dirty="0">
                    <a:latin typeface="Verdana" panose="020B0604030504040204" pitchFamily="34" charset="0"/>
                    <a:ea typeface="Verdana" panose="020B0604030504040204" pitchFamily="34" charset="0"/>
                  </a:rPr>
                  <a:t>Back to Step 1!</a:t>
                </a:r>
                <a:endParaRPr lang="de-AT" sz="1600" dirty="0"/>
              </a:p>
            </p:txBody>
          </p:sp>
          <p:sp>
            <p:nvSpPr>
              <p:cNvPr id="15" name="TextBox 14">
                <a:extLst>
                  <a:ext uri="{FF2B5EF4-FFF2-40B4-BE49-F238E27FC236}">
                    <a16:creationId xmlns:a16="http://schemas.microsoft.com/office/drawing/2014/main" id="{B7D71171-3ED4-4356-8CAD-B968BB1A60C4}"/>
                  </a:ext>
                </a:extLst>
              </p:cNvPr>
              <p:cNvSpPr txBox="1"/>
              <p:nvPr/>
            </p:nvSpPr>
            <p:spPr>
              <a:xfrm>
                <a:off x="5524633" y="3070126"/>
                <a:ext cx="1944216" cy="830997"/>
              </a:xfrm>
              <a:prstGeom prst="rect">
                <a:avLst/>
              </a:prstGeom>
              <a:noFill/>
            </p:spPr>
            <p:txBody>
              <a:bodyPr wrap="square" rtlCol="0">
                <a:spAutoFit/>
              </a:bodyPr>
              <a:lstStyle/>
              <a:p>
                <a:pPr lvl="0" algn="ctr"/>
                <a:r>
                  <a:rPr lang="en-US" sz="1600" b="1" dirty="0">
                    <a:solidFill>
                      <a:schemeClr val="accent1"/>
                    </a:solidFill>
                    <a:latin typeface="Verdana" panose="020B0604030504040204" pitchFamily="34" charset="0"/>
                    <a:ea typeface="Verdana" panose="020B0604030504040204" pitchFamily="34" charset="0"/>
                  </a:rPr>
                  <a:t>Start the</a:t>
                </a:r>
              </a:p>
              <a:p>
                <a:pPr lvl="0" algn="ctr"/>
                <a:r>
                  <a:rPr lang="en-US" sz="1600" b="1" dirty="0">
                    <a:solidFill>
                      <a:schemeClr val="accent1"/>
                    </a:solidFill>
                    <a:latin typeface="Verdana" panose="020B0604030504040204" pitchFamily="34" charset="0"/>
                    <a:ea typeface="Verdana" panose="020B0604030504040204" pitchFamily="34" charset="0"/>
                  </a:rPr>
                  <a:t>transfer</a:t>
                </a:r>
                <a:endParaRPr lang="en-US" sz="1600" dirty="0">
                  <a:solidFill>
                    <a:schemeClr val="accent1"/>
                  </a:solidFill>
                  <a:latin typeface="Verdana" panose="020B0604030504040204" pitchFamily="34" charset="0"/>
                  <a:ea typeface="Verdana" panose="020B0604030504040204" pitchFamily="34" charset="0"/>
                </a:endParaRPr>
              </a:p>
              <a:p>
                <a:pPr algn="ctr"/>
                <a:endParaRPr lang="de-AT" sz="1600" dirty="0"/>
              </a:p>
            </p:txBody>
          </p:sp>
          <p:sp>
            <p:nvSpPr>
              <p:cNvPr id="16" name="Rectangle 15">
                <a:extLst>
                  <a:ext uri="{FF2B5EF4-FFF2-40B4-BE49-F238E27FC236}">
                    <a16:creationId xmlns:a16="http://schemas.microsoft.com/office/drawing/2014/main" id="{7F89410C-E7DD-4857-92D5-BF11D824F05B}"/>
                  </a:ext>
                </a:extLst>
              </p:cNvPr>
              <p:cNvSpPr/>
              <p:nvPr/>
            </p:nvSpPr>
            <p:spPr>
              <a:xfrm>
                <a:off x="7800276" y="3893773"/>
                <a:ext cx="1368152" cy="105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
          <p:nvSpPr>
            <p:cNvPr id="6" name="TextBox 5">
              <a:extLst>
                <a:ext uri="{FF2B5EF4-FFF2-40B4-BE49-F238E27FC236}">
                  <a16:creationId xmlns:a16="http://schemas.microsoft.com/office/drawing/2014/main" id="{C05998A8-7457-4E86-BE7D-63C28516431E}"/>
                </a:ext>
              </a:extLst>
            </p:cNvPr>
            <p:cNvSpPr txBox="1"/>
            <p:nvPr/>
          </p:nvSpPr>
          <p:spPr>
            <a:xfrm>
              <a:off x="5724128" y="3619337"/>
              <a:ext cx="265754" cy="338554"/>
            </a:xfrm>
            <a:prstGeom prst="rect">
              <a:avLst/>
            </a:prstGeom>
            <a:solidFill>
              <a:schemeClr val="bg1"/>
            </a:solidFill>
          </p:spPr>
          <p:txBody>
            <a:bodyPr wrap="square" lIns="18000" rIns="0" rtlCol="0">
              <a:spAutoFit/>
            </a:bodyPr>
            <a:lstStyle/>
            <a:p>
              <a:r>
                <a:rPr lang="de-DE" sz="1600" dirty="0">
                  <a:solidFill>
                    <a:srgbClr val="878889"/>
                  </a:solidFill>
                </a:rPr>
                <a:t>[ ]</a:t>
              </a:r>
              <a:endParaRPr lang="de-AT" sz="1600" dirty="0">
                <a:solidFill>
                  <a:srgbClr val="878889"/>
                </a:solidFill>
              </a:endParaRPr>
            </a:p>
          </p:txBody>
        </p:sp>
        <p:sp>
          <p:nvSpPr>
            <p:cNvPr id="7" name="Arc 6">
              <a:extLst>
                <a:ext uri="{FF2B5EF4-FFF2-40B4-BE49-F238E27FC236}">
                  <a16:creationId xmlns:a16="http://schemas.microsoft.com/office/drawing/2014/main" id="{196CA495-F0AB-4A31-85AF-303C8D300E61}"/>
                </a:ext>
              </a:extLst>
            </p:cNvPr>
            <p:cNvSpPr/>
            <p:nvPr/>
          </p:nvSpPr>
          <p:spPr>
            <a:xfrm>
              <a:off x="1662234" y="1978789"/>
              <a:ext cx="6016617" cy="3538751"/>
            </a:xfrm>
            <a:prstGeom prst="arc">
              <a:avLst>
                <a:gd name="adj1" fmla="val 12185360"/>
                <a:gd name="adj2" fmla="val 9515"/>
              </a:avLst>
            </a:prstGeom>
            <a:ln w="31750">
              <a:solidFill>
                <a:srgbClr val="878889"/>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8" name="TextBox 7">
              <a:extLst>
                <a:ext uri="{FF2B5EF4-FFF2-40B4-BE49-F238E27FC236}">
                  <a16:creationId xmlns:a16="http://schemas.microsoft.com/office/drawing/2014/main" id="{7F03ED58-400A-4440-9FFD-9FA4264FB4C1}"/>
                </a:ext>
              </a:extLst>
            </p:cNvPr>
            <p:cNvSpPr txBox="1"/>
            <p:nvPr/>
          </p:nvSpPr>
          <p:spPr>
            <a:xfrm>
              <a:off x="731864" y="5497966"/>
              <a:ext cx="7680272" cy="430887"/>
            </a:xfrm>
            <a:prstGeom prst="rect">
              <a:avLst/>
            </a:prstGeom>
            <a:noFill/>
          </p:spPr>
          <p:txBody>
            <a:bodyPr wrap="square">
              <a:spAutoFit/>
            </a:bodyPr>
            <a:lstStyle/>
            <a:p>
              <a:r>
                <a:rPr lang="de-AT" sz="1100" i="0" u="none" strike="noStrike" kern="1200" baseline="0" dirty="0">
                  <a:solidFill>
                    <a:srgbClr val="000000"/>
                  </a:solidFill>
                  <a:latin typeface="Verdana" panose="020B0604030504040204" pitchFamily="34" charset="0"/>
                  <a:ea typeface="Verdana" panose="020B0604030504040204" pitchFamily="34" charset="0"/>
                </a:rPr>
                <a:t>EDSA, Empfehlungen 01/2020 zu Maßnahmen zur Ergänzung von Übermittlungstools zur Gewährleistung des unionsrechtlichen Schutzniveaus für personenbezogene Daten</a:t>
              </a:r>
              <a:endParaRPr lang="de-AT" sz="1100" dirty="0">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338729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sz="2600" dirty="0" err="1"/>
              <a:t>Bestandsaufnahme</a:t>
            </a:r>
            <a:endParaRPr lang="en-GB" sz="2600" dirty="0"/>
          </a:p>
        </p:txBody>
      </p:sp>
      <p:sp>
        <p:nvSpPr>
          <p:cNvPr id="5" name="Content Placeholder 1">
            <a:extLst>
              <a:ext uri="{FF2B5EF4-FFF2-40B4-BE49-F238E27FC236}">
                <a16:creationId xmlns:a16="http://schemas.microsoft.com/office/drawing/2014/main" id="{F88BCBA2-A665-4362-AEEF-861B50CD27F8}"/>
              </a:ext>
            </a:extLst>
          </p:cNvPr>
          <p:cNvSpPr>
            <a:spLocks noGrp="1"/>
          </p:cNvSpPr>
          <p:nvPr>
            <p:ph sz="quarter" idx="13"/>
          </p:nvPr>
        </p:nvSpPr>
        <p:spPr>
          <a:xfrm>
            <a:off x="378853" y="1132480"/>
            <a:ext cx="8097370" cy="4491620"/>
          </a:xfrm>
        </p:spPr>
        <p:txBody>
          <a:bodyPr/>
          <a:lstStyle/>
          <a:p>
            <a:pPr marL="0" indent="0">
              <a:buNone/>
            </a:pPr>
            <a:r>
              <a:rPr lang="en-US" dirty="0">
                <a:solidFill>
                  <a:srgbClr val="E2007A"/>
                </a:solidFill>
              </a:rPr>
              <a:t>Schritt 1: Know your transfer</a:t>
            </a:r>
          </a:p>
          <a:p>
            <a:pPr marL="0" indent="0">
              <a:buNone/>
            </a:pPr>
            <a:endParaRPr lang="de-AT" dirty="0">
              <a:solidFill>
                <a:srgbClr val="E2007A"/>
              </a:solidFill>
            </a:endParaRPr>
          </a:p>
        </p:txBody>
      </p:sp>
      <p:pic>
        <p:nvPicPr>
          <p:cNvPr id="7" name="Picture 6">
            <a:extLst>
              <a:ext uri="{FF2B5EF4-FFF2-40B4-BE49-F238E27FC236}">
                <a16:creationId xmlns:a16="http://schemas.microsoft.com/office/drawing/2014/main" id="{0F85E4B7-9F16-453A-B9FC-041031B4496F}"/>
              </a:ext>
            </a:extLst>
          </p:cNvPr>
          <p:cNvPicPr>
            <a:picLocks noChangeAspect="1"/>
          </p:cNvPicPr>
          <p:nvPr/>
        </p:nvPicPr>
        <p:blipFill>
          <a:blip r:embed="rId2"/>
          <a:stretch>
            <a:fillRect/>
          </a:stretch>
        </p:blipFill>
        <p:spPr>
          <a:xfrm>
            <a:off x="1110343" y="1731548"/>
            <a:ext cx="6923314" cy="3993972"/>
          </a:xfrm>
          <a:prstGeom prst="rect">
            <a:avLst/>
          </a:prstGeom>
        </p:spPr>
      </p:pic>
      <p:sp>
        <p:nvSpPr>
          <p:cNvPr id="9" name="TextBox 8">
            <a:extLst>
              <a:ext uri="{FF2B5EF4-FFF2-40B4-BE49-F238E27FC236}">
                <a16:creationId xmlns:a16="http://schemas.microsoft.com/office/drawing/2014/main" id="{7821F243-C742-4841-81C5-9FE8753D1144}"/>
              </a:ext>
            </a:extLst>
          </p:cNvPr>
          <p:cNvSpPr txBox="1"/>
          <p:nvPr/>
        </p:nvSpPr>
        <p:spPr>
          <a:xfrm>
            <a:off x="1110343" y="5725520"/>
            <a:ext cx="7197634" cy="261610"/>
          </a:xfrm>
          <a:prstGeom prst="rect">
            <a:avLst/>
          </a:prstGeom>
          <a:noFill/>
        </p:spPr>
        <p:txBody>
          <a:bodyPr wrap="square">
            <a:spAutoFit/>
          </a:bodyPr>
          <a:lstStyle/>
          <a:p>
            <a:r>
              <a:rPr lang="de-AT" sz="1100" i="0" u="none" strike="noStrike" kern="1200" baseline="0" dirty="0">
                <a:solidFill>
                  <a:srgbClr val="000000"/>
                </a:solidFill>
                <a:latin typeface="Verdana" panose="020B0604030504040204" pitchFamily="34" charset="0"/>
                <a:ea typeface="Verdana" panose="020B0604030504040204" pitchFamily="34" charset="0"/>
              </a:rPr>
              <a:t>Durchführungsbeschluss (EU) 2021/914 der Kommission vom 4. Juni 2021, </a:t>
            </a:r>
            <a:r>
              <a:rPr lang="de-AT" sz="1100" b="0" i="0" u="none" strike="noStrike" kern="1200" baseline="0" dirty="0">
                <a:solidFill>
                  <a:srgbClr val="000000"/>
                </a:solidFill>
                <a:latin typeface="Verdana" panose="020B0604030504040204" pitchFamily="34" charset="0"/>
              </a:rPr>
              <a:t>Anl</a:t>
            </a:r>
            <a:r>
              <a:rPr lang="de-AT" sz="1100" i="0" u="none" strike="noStrike" kern="1200" baseline="0" dirty="0">
                <a:solidFill>
                  <a:srgbClr val="000000"/>
                </a:solidFill>
                <a:latin typeface="Verdana" panose="020B0604030504040204" pitchFamily="34" charset="0"/>
                <a:ea typeface="Verdana" panose="020B0604030504040204" pitchFamily="34" charset="0"/>
              </a:rPr>
              <a:t>age (Anhang I)</a:t>
            </a:r>
          </a:p>
        </p:txBody>
      </p:sp>
    </p:spTree>
    <p:extLst>
      <p:ext uri="{BB962C8B-B14F-4D97-AF65-F5344CB8AC3E}">
        <p14:creationId xmlns:p14="http://schemas.microsoft.com/office/powerpoint/2010/main" val="407546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589808-8F1E-4813-9FB2-88E03AC729F6}"/>
              </a:ext>
            </a:extLst>
          </p:cNvPr>
          <p:cNvSpPr>
            <a:spLocks noGrp="1"/>
          </p:cNvSpPr>
          <p:nvPr>
            <p:ph type="ctrTitle"/>
          </p:nvPr>
        </p:nvSpPr>
        <p:spPr/>
        <p:txBody>
          <a:bodyPr/>
          <a:lstStyle/>
          <a:p>
            <a:r>
              <a:rPr lang="en-GB" sz="2600" dirty="0" err="1"/>
              <a:t>Bestandsaufnahme</a:t>
            </a:r>
            <a:endParaRPr lang="en-GB" sz="2600" dirty="0"/>
          </a:p>
        </p:txBody>
      </p:sp>
      <p:graphicFrame>
        <p:nvGraphicFramePr>
          <p:cNvPr id="4" name="Table 3">
            <a:extLst>
              <a:ext uri="{FF2B5EF4-FFF2-40B4-BE49-F238E27FC236}">
                <a16:creationId xmlns:a16="http://schemas.microsoft.com/office/drawing/2014/main" id="{9D95BF3D-5DEF-4D86-A82E-1DD7031333E8}"/>
              </a:ext>
            </a:extLst>
          </p:cNvPr>
          <p:cNvGraphicFramePr>
            <a:graphicFrameLocks noGrp="1"/>
          </p:cNvGraphicFramePr>
          <p:nvPr>
            <p:extLst>
              <p:ext uri="{D42A27DB-BD31-4B8C-83A1-F6EECF244321}">
                <p14:modId xmlns:p14="http://schemas.microsoft.com/office/powerpoint/2010/main" val="1835069600"/>
              </p:ext>
            </p:extLst>
          </p:nvPr>
        </p:nvGraphicFramePr>
        <p:xfrm>
          <a:off x="1225079" y="1752112"/>
          <a:ext cx="6693842" cy="4178520"/>
        </p:xfrm>
        <a:graphic>
          <a:graphicData uri="http://schemas.openxmlformats.org/drawingml/2006/table">
            <a:tbl>
              <a:tblPr firstRow="1" bandRow="1">
                <a:tableStyleId>{00A15C55-8517-42AA-B614-E9B94910E393}</a:tableStyleId>
              </a:tblPr>
              <a:tblGrid>
                <a:gridCol w="1548000">
                  <a:extLst>
                    <a:ext uri="{9D8B030D-6E8A-4147-A177-3AD203B41FA5}">
                      <a16:colId xmlns:a16="http://schemas.microsoft.com/office/drawing/2014/main" val="2559579783"/>
                    </a:ext>
                  </a:extLst>
                </a:gridCol>
                <a:gridCol w="410850">
                  <a:extLst>
                    <a:ext uri="{9D8B030D-6E8A-4147-A177-3AD203B41FA5}">
                      <a16:colId xmlns:a16="http://schemas.microsoft.com/office/drawing/2014/main" val="1210427500"/>
                    </a:ext>
                  </a:extLst>
                </a:gridCol>
                <a:gridCol w="1548000">
                  <a:extLst>
                    <a:ext uri="{9D8B030D-6E8A-4147-A177-3AD203B41FA5}">
                      <a16:colId xmlns:a16="http://schemas.microsoft.com/office/drawing/2014/main" val="929609521"/>
                    </a:ext>
                  </a:extLst>
                </a:gridCol>
                <a:gridCol w="558500">
                  <a:extLst>
                    <a:ext uri="{9D8B030D-6E8A-4147-A177-3AD203B41FA5}">
                      <a16:colId xmlns:a16="http://schemas.microsoft.com/office/drawing/2014/main" val="3491954748"/>
                    </a:ext>
                  </a:extLst>
                </a:gridCol>
                <a:gridCol w="657123">
                  <a:extLst>
                    <a:ext uri="{9D8B030D-6E8A-4147-A177-3AD203B41FA5}">
                      <a16:colId xmlns:a16="http://schemas.microsoft.com/office/drawing/2014/main" val="3946084504"/>
                    </a:ext>
                  </a:extLst>
                </a:gridCol>
                <a:gridCol w="657123">
                  <a:extLst>
                    <a:ext uri="{9D8B030D-6E8A-4147-A177-3AD203B41FA5}">
                      <a16:colId xmlns:a16="http://schemas.microsoft.com/office/drawing/2014/main" val="2088596593"/>
                    </a:ext>
                  </a:extLst>
                </a:gridCol>
                <a:gridCol w="657123">
                  <a:extLst>
                    <a:ext uri="{9D8B030D-6E8A-4147-A177-3AD203B41FA5}">
                      <a16:colId xmlns:a16="http://schemas.microsoft.com/office/drawing/2014/main" val="2446144405"/>
                    </a:ext>
                  </a:extLst>
                </a:gridCol>
                <a:gridCol w="657123">
                  <a:extLst>
                    <a:ext uri="{9D8B030D-6E8A-4147-A177-3AD203B41FA5}">
                      <a16:colId xmlns:a16="http://schemas.microsoft.com/office/drawing/2014/main" val="3834598891"/>
                    </a:ext>
                  </a:extLst>
                </a:gridCol>
              </a:tblGrid>
              <a:tr h="50400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Transfer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000" b="1" i="0" u="none" strike="noStrike" kern="1200" cap="none" spc="0" normalizeH="0" baseline="0" noProof="0" dirty="0">
                        <a:ln>
                          <a:noFill/>
                        </a:ln>
                        <a:solidFill>
                          <a:srgbClr val="7FD7F7"/>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50" b="1" i="0" u="none" strike="noStrike" kern="1200" cap="none" spc="0" normalizeH="0" baseline="0" noProof="0" dirty="0">
                          <a:ln>
                            <a:noFill/>
                          </a:ln>
                          <a:solidFill>
                            <a:srgbClr val="7FD7F7"/>
                          </a:solidFill>
                          <a:effectLst/>
                          <a:uLnTx/>
                          <a:uFillTx/>
                          <a:latin typeface="Verdana" panose="020B0604030504040204" pitchFamily="34" charset="0"/>
                          <a:ea typeface="Verdana" panose="020B0604030504040204" pitchFamily="34" charset="0"/>
                          <a:cs typeface="+mn-cs"/>
                        </a:rPr>
                        <a:t>█ </a:t>
                      </a:r>
                      <a:r>
                        <a:rPr kumimoji="0" lang="de-DE" sz="105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 unterliegt der DSGVO;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50" b="1" i="0" u="none" strike="noStrike" kern="1200" cap="none" spc="0" normalizeH="0" baseline="0" noProof="0" dirty="0">
                          <a:ln>
                            <a:noFill/>
                          </a:ln>
                          <a:solidFill>
                            <a:srgbClr val="FFDF7F"/>
                          </a:solidFill>
                          <a:effectLst/>
                          <a:uLnTx/>
                          <a:uFillTx/>
                          <a:latin typeface="Verdana" panose="020B0604030504040204" pitchFamily="34" charset="0"/>
                          <a:ea typeface="Verdana" panose="020B0604030504040204" pitchFamily="34" charset="0"/>
                          <a:cs typeface="+mn-cs"/>
                        </a:rPr>
                        <a:t>█</a:t>
                      </a:r>
                      <a:r>
                        <a:rPr kumimoji="0" lang="de-AT" sz="1050" b="1" i="0" u="none" strike="noStrike" kern="1200" cap="none" spc="0" normalizeH="0" baseline="0" noProof="0" dirty="0">
                          <a:ln>
                            <a:noFill/>
                          </a:ln>
                          <a:solidFill>
                            <a:srgbClr val="7FD7F7"/>
                          </a:solidFill>
                          <a:effectLst/>
                          <a:uLnTx/>
                          <a:uFillTx/>
                          <a:latin typeface="Verdana" panose="020B0604030504040204" pitchFamily="34" charset="0"/>
                          <a:ea typeface="Verdana" panose="020B0604030504040204" pitchFamily="34" charset="0"/>
                          <a:cs typeface="+mn-cs"/>
                        </a:rPr>
                        <a:t> </a:t>
                      </a:r>
                      <a:r>
                        <a:rPr kumimoji="0" lang="de-DE" sz="105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 unterliegt </a:t>
                      </a:r>
                      <a:r>
                        <a:rPr kumimoji="0" lang="de-DE" sz="1050" b="1" i="0" u="sng"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nicht</a:t>
                      </a:r>
                      <a:r>
                        <a:rPr kumimoji="0" lang="de-DE" sz="105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 der DSGVO</a:t>
                      </a:r>
                      <a:endParaRPr kumimoji="0" lang="de-AT" sz="1400" b="1" i="0" u="none" strike="noStrike" kern="1200" cap="none" spc="0" normalizeH="0" baseline="0" noProof="0" dirty="0">
                        <a:ln>
                          <a:noFill/>
                        </a:ln>
                        <a:solidFill>
                          <a:srgbClr val="7FD7F7"/>
                        </a:solidFill>
                        <a:effectLst/>
                        <a:uLnTx/>
                        <a:uFillTx/>
                        <a:latin typeface="Verdana" panose="020B0604030504040204" pitchFamily="34" charset="0"/>
                        <a:ea typeface="Verdana" panose="020B0604030504040204" pitchFamily="34" charset="0"/>
                        <a:cs typeface="+mn-cs"/>
                      </a:endParaRPr>
                    </a:p>
                    <a:p>
                      <a:pPr algn="ctr"/>
                      <a:endParaRPr lang="de-AT" dirty="0">
                        <a:latin typeface="Verdana" panose="020B0604030504040204" pitchFamily="34" charset="0"/>
                        <a:ea typeface="Verdana" panose="020B0604030504040204" pitchFamily="34" charset="0"/>
                      </a:endParaRPr>
                    </a:p>
                  </a:txBody>
                  <a:tcPr anchor="ctr"/>
                </a:tc>
                <a:tc hMerge="1">
                  <a:txBody>
                    <a:bodyPr/>
                    <a:lstStyle/>
                    <a:p>
                      <a:endParaRPr lang="de-AT" dirty="0"/>
                    </a:p>
                  </a:txBody>
                  <a:tcPr/>
                </a:tc>
                <a:tc hMerge="1">
                  <a:txBody>
                    <a:bodyPr/>
                    <a:lstStyle/>
                    <a:p>
                      <a:endParaRPr lang="de-AT" dirty="0"/>
                    </a:p>
                  </a:txBody>
                  <a:tcPr/>
                </a:tc>
                <a:tc>
                  <a:txBody>
                    <a:bodyPr/>
                    <a:lstStyle/>
                    <a:p>
                      <a:pPr algn="ctr"/>
                      <a:r>
                        <a:rPr lang="de-DE" sz="1600" b="1" dirty="0">
                          <a:solidFill>
                            <a:schemeClr val="bg1"/>
                          </a:solidFill>
                          <a:latin typeface="Verdana" panose="020B0604030504040204" pitchFamily="34" charset="0"/>
                          <a:ea typeface="Verdana" panose="020B0604030504040204" pitchFamily="34" charset="0"/>
                        </a:rPr>
                        <a:t>M1</a:t>
                      </a:r>
                      <a:endParaRPr lang="de-AT" sz="1600" b="1" dirty="0">
                        <a:solidFill>
                          <a:schemeClr val="bg1"/>
                        </a:solidFill>
                        <a:latin typeface="Verdana" panose="020B0604030504040204" pitchFamily="34" charset="0"/>
                        <a:ea typeface="Verdana" panose="020B0604030504040204" pitchFamily="34" charset="0"/>
                      </a:endParaRPr>
                    </a:p>
                  </a:txBody>
                  <a:tcPr anchor="ctr">
                    <a:solidFill>
                      <a:schemeClr val="accent4"/>
                    </a:solidFill>
                  </a:tcPr>
                </a:tc>
                <a:tc>
                  <a:txBody>
                    <a:bodyPr/>
                    <a:lstStyle/>
                    <a:p>
                      <a:pPr algn="ctr"/>
                      <a:r>
                        <a:rPr lang="de-DE" sz="1600" b="1" dirty="0">
                          <a:solidFill>
                            <a:schemeClr val="bg1"/>
                          </a:solidFill>
                          <a:latin typeface="Verdana" panose="020B0604030504040204" pitchFamily="34" charset="0"/>
                          <a:ea typeface="Verdana" panose="020B0604030504040204" pitchFamily="34" charset="0"/>
                        </a:rPr>
                        <a:t>M2</a:t>
                      </a:r>
                      <a:endParaRPr lang="de-AT" sz="1600" b="1" dirty="0">
                        <a:solidFill>
                          <a:schemeClr val="bg1"/>
                        </a:solidFill>
                        <a:latin typeface="Verdana" panose="020B0604030504040204" pitchFamily="34" charset="0"/>
                        <a:ea typeface="Verdana" panose="020B0604030504040204" pitchFamily="34" charset="0"/>
                      </a:endParaRPr>
                    </a:p>
                  </a:txBody>
                  <a:tcPr anchor="ctr">
                    <a:solidFill>
                      <a:schemeClr val="accent4"/>
                    </a:solidFill>
                  </a:tcPr>
                </a:tc>
                <a:tc>
                  <a:txBody>
                    <a:bodyPr/>
                    <a:lstStyle/>
                    <a:p>
                      <a:pPr algn="ctr"/>
                      <a:r>
                        <a:rPr lang="de-DE" sz="1600" b="1" dirty="0">
                          <a:solidFill>
                            <a:schemeClr val="bg1"/>
                          </a:solidFill>
                          <a:latin typeface="Verdana" panose="020B0604030504040204" pitchFamily="34" charset="0"/>
                          <a:ea typeface="Verdana" panose="020B0604030504040204" pitchFamily="34" charset="0"/>
                        </a:rPr>
                        <a:t>M3</a:t>
                      </a:r>
                      <a:endParaRPr lang="de-AT" sz="1600" b="1" dirty="0">
                        <a:solidFill>
                          <a:schemeClr val="bg1"/>
                        </a:solidFill>
                        <a:latin typeface="Verdana" panose="020B0604030504040204" pitchFamily="34" charset="0"/>
                        <a:ea typeface="Verdana" panose="020B0604030504040204" pitchFamily="34" charset="0"/>
                      </a:endParaRPr>
                    </a:p>
                  </a:txBody>
                  <a:tcPr anchor="ctr">
                    <a:solidFill>
                      <a:schemeClr val="accent4"/>
                    </a:solidFill>
                  </a:tcPr>
                </a:tc>
                <a:tc>
                  <a:txBody>
                    <a:bodyPr/>
                    <a:lstStyle/>
                    <a:p>
                      <a:pPr algn="ctr"/>
                      <a:r>
                        <a:rPr lang="de-DE" sz="1600" b="1" dirty="0">
                          <a:solidFill>
                            <a:schemeClr val="bg1"/>
                          </a:solidFill>
                          <a:latin typeface="Verdana" panose="020B0604030504040204" pitchFamily="34" charset="0"/>
                          <a:ea typeface="Verdana" panose="020B0604030504040204" pitchFamily="34" charset="0"/>
                        </a:rPr>
                        <a:t>M4</a:t>
                      </a:r>
                      <a:endParaRPr lang="de-AT" sz="1600" b="1" dirty="0">
                        <a:solidFill>
                          <a:schemeClr val="bg1"/>
                        </a:solidFill>
                        <a:latin typeface="Verdana" panose="020B0604030504040204" pitchFamily="34" charset="0"/>
                        <a:ea typeface="Verdana" panose="020B0604030504040204" pitchFamily="34" charset="0"/>
                      </a:endParaRPr>
                    </a:p>
                  </a:txBody>
                  <a:tcPr anchor="ctr">
                    <a:solidFill>
                      <a:schemeClr val="accent4"/>
                    </a:solidFill>
                  </a:tcPr>
                </a:tc>
                <a:tc>
                  <a:txBody>
                    <a:bodyPr/>
                    <a:lstStyle/>
                    <a:p>
                      <a:pPr algn="ctr"/>
                      <a:r>
                        <a:rPr lang="de-DE" sz="1600" b="1" dirty="0">
                          <a:solidFill>
                            <a:schemeClr val="bg1"/>
                          </a:solidFill>
                          <a:latin typeface="Verdana" panose="020B0604030504040204" pitchFamily="34" charset="0"/>
                          <a:ea typeface="Verdana" panose="020B0604030504040204" pitchFamily="34" charset="0"/>
                        </a:rPr>
                        <a:t>TIA</a:t>
                      </a:r>
                      <a:endParaRPr lang="de-AT" sz="1600" dirty="0">
                        <a:latin typeface="Verdana" panose="020B0604030504040204" pitchFamily="34" charset="0"/>
                        <a:ea typeface="Verdana" panose="020B0604030504040204" pitchFamily="34" charset="0"/>
                      </a:endParaRPr>
                    </a:p>
                  </a:txBody>
                  <a:tcPr anchor="ctr">
                    <a:solidFill>
                      <a:schemeClr val="accent4"/>
                    </a:solidFill>
                  </a:tcPr>
                </a:tc>
                <a:extLst>
                  <a:ext uri="{0D108BD9-81ED-4DB2-BD59-A6C34878D82A}">
                    <a16:rowId xmlns:a16="http://schemas.microsoft.com/office/drawing/2014/main" val="1085102659"/>
                  </a:ext>
                </a:extLst>
              </a:tr>
              <a:tr h="576000">
                <a:tc>
                  <a:txBody>
                    <a:bodyPr/>
                    <a:lstStyle/>
                    <a:p>
                      <a:r>
                        <a:rPr lang="de-DE" sz="1400" b="1" dirty="0">
                          <a:latin typeface="Verdana" panose="020B0604030504040204" pitchFamily="34" charset="0"/>
                          <a:ea typeface="Verdana" panose="020B0604030504040204" pitchFamily="34" charset="0"/>
                        </a:rPr>
                        <a:t>Controller</a:t>
                      </a:r>
                      <a:endParaRPr lang="de-AT" sz="1400" b="1" dirty="0">
                        <a:latin typeface="Verdana" panose="020B0604030504040204" pitchFamily="34" charset="0"/>
                        <a:ea typeface="Verdana" panose="020B0604030504040204" pitchFamily="34" charset="0"/>
                      </a:endParaRPr>
                    </a:p>
                  </a:txBody>
                  <a:tcPr anchor="ctr">
                    <a:solidFill>
                      <a:srgbClr val="00B0F0">
                        <a:alpha val="50000"/>
                      </a:srgbClr>
                    </a:solidFill>
                  </a:tcPr>
                </a:tc>
                <a:tc>
                  <a:txBody>
                    <a:bodyPr/>
                    <a:lstStyle/>
                    <a:p>
                      <a:pPr algn="ctr"/>
                      <a:r>
                        <a:rPr lang="de-AT" sz="1400" b="1" dirty="0">
                          <a:latin typeface="Verdana" panose="020B0604030504040204" pitchFamily="34" charset="0"/>
                          <a:ea typeface="Verdana" panose="020B0604030504040204" pitchFamily="34" charset="0"/>
                        </a:rPr>
                        <a:t>→</a:t>
                      </a:r>
                    </a:p>
                  </a:txBody>
                  <a:tcPr anchor="ctr">
                    <a:pattFill prst="wdUpDiag">
                      <a:fgClr>
                        <a:srgbClr val="7FD7F7"/>
                      </a:fgClr>
                      <a:bgClr>
                        <a:srgbClr val="FFDF7F"/>
                      </a:bgClr>
                    </a:pattFill>
                  </a:tcPr>
                </a:tc>
                <a:tc>
                  <a:txBody>
                    <a:bodyPr/>
                    <a:lstStyle/>
                    <a:p>
                      <a:r>
                        <a:rPr lang="de-DE" sz="1400" b="1" dirty="0">
                          <a:latin typeface="Verdana" panose="020B0604030504040204" pitchFamily="34" charset="0"/>
                          <a:ea typeface="Verdana" panose="020B0604030504040204" pitchFamily="34" charset="0"/>
                        </a:rPr>
                        <a:t>Controller</a:t>
                      </a:r>
                      <a:endParaRPr lang="de-AT" sz="1400" b="1" dirty="0">
                        <a:latin typeface="Verdana" panose="020B0604030504040204" pitchFamily="34" charset="0"/>
                        <a:ea typeface="Verdana" panose="020B0604030504040204" pitchFamily="34" charset="0"/>
                      </a:endParaRPr>
                    </a:p>
                  </a:txBody>
                  <a:tcPr anchor="ctr">
                    <a:solidFill>
                      <a:srgbClr val="FFC000">
                        <a:alpha val="5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a:latin typeface="Verdana" panose="020B0604030504040204" pitchFamily="34" charset="0"/>
                          <a:ea typeface="Verdana" panose="020B0604030504040204" pitchFamily="34" charset="0"/>
                        </a:rPr>
                        <a:t>X</a:t>
                      </a: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dirty="0">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3663157250"/>
                  </a:ext>
                </a:extLst>
              </a:tr>
              <a:tr h="576000">
                <a:tc>
                  <a:txBody>
                    <a:bodyPr/>
                    <a:lstStyle/>
                    <a:p>
                      <a:r>
                        <a:rPr lang="de-DE" sz="1400" b="1" dirty="0">
                          <a:latin typeface="Verdana" panose="020B0604030504040204" pitchFamily="34" charset="0"/>
                          <a:ea typeface="Verdana" panose="020B0604030504040204" pitchFamily="34" charset="0"/>
                        </a:rPr>
                        <a:t>Controller</a:t>
                      </a:r>
                      <a:endParaRPr lang="de-AT" sz="1400" b="1" dirty="0">
                        <a:latin typeface="Verdana" panose="020B0604030504040204" pitchFamily="34" charset="0"/>
                        <a:ea typeface="Verdana" panose="020B0604030504040204" pitchFamily="34" charset="0"/>
                      </a:endParaRPr>
                    </a:p>
                  </a:txBody>
                  <a:tcPr anchor="ctr">
                    <a:solidFill>
                      <a:srgbClr val="00B0F0">
                        <a:alpha val="50000"/>
                      </a:srgbClr>
                    </a:solidFill>
                  </a:tcPr>
                </a:tc>
                <a:tc>
                  <a:txBody>
                    <a:bodyPr/>
                    <a:lstStyle/>
                    <a:p>
                      <a:pPr algn="ctr"/>
                      <a:r>
                        <a:rPr lang="de-AT" sz="1400" b="1" dirty="0">
                          <a:latin typeface="Verdana" panose="020B0604030504040204" pitchFamily="34" charset="0"/>
                          <a:ea typeface="Verdana" panose="020B0604030504040204" pitchFamily="34" charset="0"/>
                        </a:rPr>
                        <a:t>→</a:t>
                      </a:r>
                    </a:p>
                  </a:txBody>
                  <a:tcPr anchor="ctr">
                    <a:pattFill prst="wdUpDiag">
                      <a:fgClr>
                        <a:srgbClr val="7FD7F7"/>
                      </a:fgClr>
                      <a:bgClr>
                        <a:srgbClr val="FFDF7F"/>
                      </a:bgClr>
                    </a:pattFill>
                  </a:tcPr>
                </a:tc>
                <a:tc>
                  <a:txBody>
                    <a:bodyPr/>
                    <a:lstStyle/>
                    <a:p>
                      <a:r>
                        <a:rPr lang="de-DE" sz="1400" b="1" dirty="0" err="1">
                          <a:latin typeface="Verdana" panose="020B0604030504040204" pitchFamily="34" charset="0"/>
                          <a:ea typeface="Verdana" panose="020B0604030504040204" pitchFamily="34" charset="0"/>
                        </a:rPr>
                        <a:t>Processor</a:t>
                      </a:r>
                      <a:endParaRPr lang="de-AT" sz="1400" b="1" dirty="0">
                        <a:latin typeface="Verdana" panose="020B0604030504040204" pitchFamily="34" charset="0"/>
                        <a:ea typeface="Verdana" panose="020B0604030504040204" pitchFamily="34" charset="0"/>
                      </a:endParaRPr>
                    </a:p>
                  </a:txBody>
                  <a:tcPr anchor="ctr">
                    <a:solidFill>
                      <a:srgbClr val="FFC000">
                        <a:alpha val="50000"/>
                      </a:srgbClr>
                    </a:solidFill>
                  </a:tcP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dirty="0">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3822406989"/>
                  </a:ext>
                </a:extLst>
              </a:tr>
              <a:tr h="576000">
                <a:tc>
                  <a:txBody>
                    <a:bodyPr/>
                    <a:lstStyle/>
                    <a:p>
                      <a:r>
                        <a:rPr lang="de-DE" sz="1400" b="1" dirty="0" err="1">
                          <a:latin typeface="Verdana" panose="020B0604030504040204" pitchFamily="34" charset="0"/>
                          <a:ea typeface="Verdana" panose="020B0604030504040204" pitchFamily="34" charset="0"/>
                        </a:rPr>
                        <a:t>Processor</a:t>
                      </a:r>
                      <a:endParaRPr lang="de-AT" sz="1400" b="1" dirty="0">
                        <a:latin typeface="Verdana" panose="020B0604030504040204" pitchFamily="34" charset="0"/>
                        <a:ea typeface="Verdana" panose="020B0604030504040204" pitchFamily="34" charset="0"/>
                      </a:endParaRPr>
                    </a:p>
                  </a:txBody>
                  <a:tcPr anchor="ctr">
                    <a:solidFill>
                      <a:srgbClr val="00B0F0">
                        <a:alpha val="50000"/>
                      </a:srgbClr>
                    </a:solidFill>
                  </a:tcPr>
                </a:tc>
                <a:tc>
                  <a:txBody>
                    <a:bodyPr/>
                    <a:lstStyle/>
                    <a:p>
                      <a:pPr algn="ctr"/>
                      <a:r>
                        <a:rPr lang="de-AT" sz="1400" b="1" dirty="0">
                          <a:latin typeface="Verdana" panose="020B0604030504040204" pitchFamily="34" charset="0"/>
                          <a:ea typeface="Verdana" panose="020B0604030504040204" pitchFamily="34" charset="0"/>
                        </a:rPr>
                        <a:t>→</a:t>
                      </a:r>
                    </a:p>
                  </a:txBody>
                  <a:tcPr anchor="ctr">
                    <a:pattFill prst="wdUpDiag">
                      <a:fgClr>
                        <a:srgbClr val="7FD7F7"/>
                      </a:fgClr>
                      <a:bgClr>
                        <a:srgbClr val="FFDF7F"/>
                      </a:bgClr>
                    </a:pattFill>
                  </a:tcPr>
                </a:tc>
                <a:tc>
                  <a:txBody>
                    <a:bodyPr/>
                    <a:lstStyle/>
                    <a:p>
                      <a:r>
                        <a:rPr lang="de-DE" sz="1400" b="1" dirty="0">
                          <a:latin typeface="Verdana" panose="020B0604030504040204" pitchFamily="34" charset="0"/>
                          <a:ea typeface="Verdana" panose="020B0604030504040204" pitchFamily="34" charset="0"/>
                        </a:rPr>
                        <a:t>(Sub-) </a:t>
                      </a:r>
                      <a:r>
                        <a:rPr lang="de-DE" sz="1400" b="1" dirty="0" err="1">
                          <a:latin typeface="Verdana" panose="020B0604030504040204" pitchFamily="34" charset="0"/>
                          <a:ea typeface="Verdana" panose="020B0604030504040204" pitchFamily="34" charset="0"/>
                        </a:rPr>
                        <a:t>Processor</a:t>
                      </a:r>
                      <a:endParaRPr lang="de-AT" sz="1400" b="1" dirty="0">
                        <a:latin typeface="Verdana" panose="020B0604030504040204" pitchFamily="34" charset="0"/>
                        <a:ea typeface="Verdana" panose="020B0604030504040204" pitchFamily="34" charset="0"/>
                      </a:endParaRPr>
                    </a:p>
                  </a:txBody>
                  <a:tcPr anchor="ctr">
                    <a:solidFill>
                      <a:srgbClr val="FFC000">
                        <a:alpha val="50000"/>
                      </a:srgbClr>
                    </a:solidFill>
                  </a:tcP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dirty="0">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1696829445"/>
                  </a:ext>
                </a:extLst>
              </a:tr>
              <a:tr h="576000">
                <a:tc>
                  <a:txBody>
                    <a:bodyPr/>
                    <a:lstStyle/>
                    <a:p>
                      <a:r>
                        <a:rPr lang="de-DE" sz="1400" b="1" dirty="0" err="1">
                          <a:latin typeface="Verdana" panose="020B0604030504040204" pitchFamily="34" charset="0"/>
                          <a:ea typeface="Verdana" panose="020B0604030504040204" pitchFamily="34" charset="0"/>
                        </a:rPr>
                        <a:t>Processor</a:t>
                      </a:r>
                      <a:endParaRPr lang="de-AT" sz="1400" b="1" dirty="0">
                        <a:latin typeface="Verdana" panose="020B0604030504040204" pitchFamily="34" charset="0"/>
                        <a:ea typeface="Verdana" panose="020B0604030504040204" pitchFamily="34" charset="0"/>
                      </a:endParaRPr>
                    </a:p>
                  </a:txBody>
                  <a:tcPr anchor="ctr">
                    <a:solidFill>
                      <a:srgbClr val="00B0F0">
                        <a:alpha val="50000"/>
                      </a:srgbClr>
                    </a:solidFill>
                  </a:tcPr>
                </a:tc>
                <a:tc>
                  <a:txBody>
                    <a:bodyPr/>
                    <a:lstStyle/>
                    <a:p>
                      <a:pPr algn="ctr"/>
                      <a:r>
                        <a:rPr lang="de-AT" sz="1400" b="1" dirty="0">
                          <a:latin typeface="Verdana" panose="020B0604030504040204" pitchFamily="34" charset="0"/>
                          <a:ea typeface="Verdana" panose="020B0604030504040204" pitchFamily="34" charset="0"/>
                        </a:rPr>
                        <a:t>→</a:t>
                      </a:r>
                    </a:p>
                  </a:txBody>
                  <a:tcPr anchor="ctr">
                    <a:pattFill prst="wdUpDiag">
                      <a:fgClr>
                        <a:srgbClr val="7FD7F7"/>
                      </a:fgClr>
                      <a:bgClr>
                        <a:srgbClr val="FFDF7F"/>
                      </a:bgClr>
                    </a:pattFill>
                  </a:tcPr>
                </a:tc>
                <a:tc>
                  <a:txBody>
                    <a:bodyPr/>
                    <a:lstStyle/>
                    <a:p>
                      <a:r>
                        <a:rPr lang="de-DE" sz="1400" b="1" dirty="0">
                          <a:latin typeface="Verdana" panose="020B0604030504040204" pitchFamily="34" charset="0"/>
                          <a:ea typeface="Verdana" panose="020B0604030504040204" pitchFamily="34" charset="0"/>
                        </a:rPr>
                        <a:t>Controller</a:t>
                      </a:r>
                      <a:endParaRPr lang="de-AT" sz="1400" b="1" dirty="0">
                        <a:latin typeface="Verdana" panose="020B0604030504040204" pitchFamily="34" charset="0"/>
                        <a:ea typeface="Verdana" panose="020B0604030504040204" pitchFamily="34" charset="0"/>
                      </a:endParaRPr>
                    </a:p>
                  </a:txBody>
                  <a:tcPr anchor="ctr">
                    <a:solidFill>
                      <a:srgbClr val="FFC000">
                        <a:alpha val="50000"/>
                      </a:srgbClr>
                    </a:solidFill>
                  </a:tcP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b="1" dirty="0">
                        <a:latin typeface="Verdana" panose="020B0604030504040204" pitchFamily="34" charset="0"/>
                        <a:ea typeface="Verdana" panose="020B0604030504040204" pitchFamily="34" charset="0"/>
                      </a:endParaRPr>
                    </a:p>
                  </a:txBody>
                  <a:tcPr anchor="ctr"/>
                </a:tc>
                <a:tc>
                  <a:txBody>
                    <a:bodyPr/>
                    <a:lstStyle/>
                    <a:p>
                      <a:pPr algn="ctr"/>
                      <a:r>
                        <a:rPr lang="de-DE" b="1" dirty="0">
                          <a:latin typeface="Verdana" panose="020B0604030504040204" pitchFamily="34" charset="0"/>
                          <a:ea typeface="Verdana" panose="020B0604030504040204" pitchFamily="34" charset="0"/>
                        </a:rPr>
                        <a:t>X*</a:t>
                      </a:r>
                      <a:endParaRPr lang="de-AT" dirty="0">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3547458570"/>
                  </a:ext>
                </a:extLst>
              </a:tr>
              <a:tr h="442337">
                <a:tc gridSpan="8">
                  <a:txBody>
                    <a:bodyPr/>
                    <a:lstStyle/>
                    <a:p>
                      <a:r>
                        <a:rPr lang="de-DE" sz="1100" b="0" dirty="0">
                          <a:latin typeface="Verdana" panose="020B0604030504040204" pitchFamily="34" charset="0"/>
                          <a:ea typeface="Verdana" panose="020B0604030504040204" pitchFamily="34" charset="0"/>
                        </a:rPr>
                        <a:t>* Nur erforderlich, </a:t>
                      </a:r>
                      <a:r>
                        <a:rPr lang="de-AT" sz="1100" b="0" dirty="0">
                          <a:latin typeface="Verdana" panose="020B0604030504040204" pitchFamily="34" charset="0"/>
                          <a:ea typeface="Verdana" panose="020B0604030504040204" pitchFamily="34" charset="0"/>
                        </a:rPr>
                        <a:t>wenn der in der EU ansässige Auftragsverarbeiter die von dem im Drittland ansässigen Verantwortlichen erhaltenen personenbezogenen Daten mit personenbezogenen Daten kombiniert, die vom Auftragsverarbeiter in der EU erhoben wurden</a:t>
                      </a:r>
                      <a:r>
                        <a:rPr lang="de-DE" sz="1100" b="0" dirty="0">
                          <a:latin typeface="Verdana" panose="020B0604030504040204" pitchFamily="34" charset="0"/>
                          <a:ea typeface="Verdana" panose="020B0604030504040204" pitchFamily="34" charset="0"/>
                        </a:rPr>
                        <a:t>.</a:t>
                      </a:r>
                      <a:endParaRPr lang="de-AT" sz="1400" b="0" dirty="0">
                        <a:latin typeface="Verdana" panose="020B0604030504040204" pitchFamily="34" charset="0"/>
                        <a:ea typeface="Verdana" panose="020B0604030504040204" pitchFamily="34" charset="0"/>
                      </a:endParaRPr>
                    </a:p>
                  </a:txBody>
                  <a:tcPr anchor="ctr"/>
                </a:tc>
                <a:tc hMerge="1">
                  <a:txBody>
                    <a:bodyPr/>
                    <a:lstStyle/>
                    <a:p>
                      <a:pPr algn="ctr"/>
                      <a:endParaRPr lang="de-AT" sz="1400" b="1" dirty="0"/>
                    </a:p>
                  </a:txBody>
                  <a:tcPr anchor="ctr"/>
                </a:tc>
                <a:tc hMerge="1">
                  <a:txBody>
                    <a:bodyPr/>
                    <a:lstStyle/>
                    <a:p>
                      <a:endParaRPr lang="de-AT" sz="1400" b="1" dirty="0"/>
                    </a:p>
                  </a:txBody>
                  <a:tcPr anchor="ctr"/>
                </a:tc>
                <a:tc hMerge="1">
                  <a:txBody>
                    <a:bodyPr/>
                    <a:lstStyle/>
                    <a:p>
                      <a:pPr algn="ctr"/>
                      <a:endParaRPr lang="de-AT" b="1" dirty="0"/>
                    </a:p>
                  </a:txBody>
                  <a:tcPr anchor="ctr"/>
                </a:tc>
                <a:tc hMerge="1">
                  <a:txBody>
                    <a:bodyPr/>
                    <a:lstStyle/>
                    <a:p>
                      <a:pPr algn="ctr"/>
                      <a:endParaRPr lang="de-AT" b="1" dirty="0"/>
                    </a:p>
                  </a:txBody>
                  <a:tcPr anchor="ctr"/>
                </a:tc>
                <a:tc hMerge="1">
                  <a:txBody>
                    <a:bodyPr/>
                    <a:lstStyle/>
                    <a:p>
                      <a:pPr algn="ctr"/>
                      <a:endParaRPr lang="de-AT" b="1" dirty="0"/>
                    </a:p>
                  </a:txBody>
                  <a:tcPr anchor="ctr"/>
                </a:tc>
                <a:tc hMerge="1">
                  <a:txBody>
                    <a:bodyPr/>
                    <a:lstStyle/>
                    <a:p>
                      <a:pPr algn="ctr"/>
                      <a:endParaRPr lang="de-AT" b="1" dirty="0"/>
                    </a:p>
                  </a:txBody>
                  <a:tcPr anchor="ctr"/>
                </a:tc>
                <a:tc hMerge="1">
                  <a:txBody>
                    <a:bodyPr/>
                    <a:lstStyle/>
                    <a:p>
                      <a:pPr algn="l"/>
                      <a:endParaRPr lang="de-AT" sz="1050" b="0" dirty="0"/>
                    </a:p>
                  </a:txBody>
                  <a:tcPr anchor="ctr"/>
                </a:tc>
                <a:extLst>
                  <a:ext uri="{0D108BD9-81ED-4DB2-BD59-A6C34878D82A}">
                    <a16:rowId xmlns:a16="http://schemas.microsoft.com/office/drawing/2014/main" val="2432359054"/>
                  </a:ext>
                </a:extLst>
              </a:tr>
            </a:tbl>
          </a:graphicData>
        </a:graphic>
      </p:graphicFrame>
      <p:sp>
        <p:nvSpPr>
          <p:cNvPr id="5" name="Content Placeholder 1">
            <a:extLst>
              <a:ext uri="{FF2B5EF4-FFF2-40B4-BE49-F238E27FC236}">
                <a16:creationId xmlns:a16="http://schemas.microsoft.com/office/drawing/2014/main" id="{F88BCBA2-A665-4362-AEEF-861B50CD27F8}"/>
              </a:ext>
            </a:extLst>
          </p:cNvPr>
          <p:cNvSpPr>
            <a:spLocks noGrp="1"/>
          </p:cNvSpPr>
          <p:nvPr>
            <p:ph sz="quarter" idx="13"/>
          </p:nvPr>
        </p:nvSpPr>
        <p:spPr>
          <a:xfrm>
            <a:off x="378853" y="1132480"/>
            <a:ext cx="8097370" cy="4491620"/>
          </a:xfrm>
        </p:spPr>
        <p:txBody>
          <a:bodyPr/>
          <a:lstStyle/>
          <a:p>
            <a:pPr marL="0" indent="0">
              <a:buNone/>
            </a:pPr>
            <a:r>
              <a:rPr lang="en-US" dirty="0">
                <a:solidFill>
                  <a:srgbClr val="E2007A"/>
                </a:solidFill>
              </a:rPr>
              <a:t>Schritt 2: Identify the transfer tools</a:t>
            </a:r>
          </a:p>
          <a:p>
            <a:pPr marL="0" indent="0">
              <a:buNone/>
            </a:pPr>
            <a:endParaRPr lang="de-AT" dirty="0">
              <a:solidFill>
                <a:srgbClr val="E2007A"/>
              </a:solidFill>
            </a:endParaRPr>
          </a:p>
        </p:txBody>
      </p:sp>
    </p:spTree>
    <p:extLst>
      <p:ext uri="{BB962C8B-B14F-4D97-AF65-F5344CB8AC3E}">
        <p14:creationId xmlns:p14="http://schemas.microsoft.com/office/powerpoint/2010/main" val="111686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5F89DB-50D1-40C9-8783-34B328C9729F}"/>
              </a:ext>
            </a:extLst>
          </p:cNvPr>
          <p:cNvSpPr>
            <a:spLocks noGrp="1"/>
          </p:cNvSpPr>
          <p:nvPr>
            <p:ph type="ctrTitle"/>
          </p:nvPr>
        </p:nvSpPr>
        <p:spPr/>
        <p:txBody>
          <a:bodyPr/>
          <a:lstStyle/>
          <a:p>
            <a:r>
              <a:rPr lang="en-GB" sz="2600" dirty="0" err="1"/>
              <a:t>Bestandsaufnahme</a:t>
            </a:r>
            <a:endParaRPr lang="en-GB" sz="2600" dirty="0"/>
          </a:p>
        </p:txBody>
      </p:sp>
      <p:graphicFrame>
        <p:nvGraphicFramePr>
          <p:cNvPr id="4" name="Content Placeholder 3">
            <a:extLst>
              <a:ext uri="{FF2B5EF4-FFF2-40B4-BE49-F238E27FC236}">
                <a16:creationId xmlns:a16="http://schemas.microsoft.com/office/drawing/2014/main" id="{E4CF6D3B-10AF-4891-96AE-C3FEE4D171A2}"/>
              </a:ext>
            </a:extLst>
          </p:cNvPr>
          <p:cNvGraphicFramePr>
            <a:graphicFrameLocks noGrp="1"/>
          </p:cNvGraphicFramePr>
          <p:nvPr>
            <p:ph sz="quarter" idx="13"/>
            <p:extLst>
              <p:ext uri="{D42A27DB-BD31-4B8C-83A1-F6EECF244321}">
                <p14:modId xmlns:p14="http://schemas.microsoft.com/office/powerpoint/2010/main" val="2958562813"/>
              </p:ext>
            </p:extLst>
          </p:nvPr>
        </p:nvGraphicFramePr>
        <p:xfrm>
          <a:off x="378853" y="1588775"/>
          <a:ext cx="8097838" cy="4150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342829F-9A38-498A-AFD2-1D457467F5F0}"/>
              </a:ext>
            </a:extLst>
          </p:cNvPr>
          <p:cNvSpPr txBox="1"/>
          <p:nvPr/>
        </p:nvSpPr>
        <p:spPr>
          <a:xfrm>
            <a:off x="1040673" y="5750472"/>
            <a:ext cx="6631577" cy="430887"/>
          </a:xfrm>
          <a:prstGeom prst="rect">
            <a:avLst/>
          </a:prstGeom>
          <a:noFill/>
        </p:spPr>
        <p:txBody>
          <a:bodyPr wrap="square">
            <a:spAutoFit/>
          </a:bodyPr>
          <a:lstStyle/>
          <a:p>
            <a:r>
              <a:rPr lang="de-AT" sz="1100" dirty="0">
                <a:effectLst/>
                <a:latin typeface="Verdana" panose="020B0604030504040204" pitchFamily="34" charset="0"/>
                <a:ea typeface="Verdana" panose="020B0604030504040204" pitchFamily="34" charset="0"/>
              </a:rPr>
              <a:t>EDSA, Empfehlungen 02/2020 zu den wesentlichen europäischen Garantien in Bezug auf Überwachungsmaßnahmen</a:t>
            </a:r>
            <a:endParaRPr lang="de-AT" sz="1100" dirty="0">
              <a:latin typeface="Verdana" panose="020B0604030504040204" pitchFamily="34" charset="0"/>
              <a:ea typeface="Verdana" panose="020B0604030504040204" pitchFamily="34" charset="0"/>
            </a:endParaRPr>
          </a:p>
        </p:txBody>
      </p:sp>
      <p:sp>
        <p:nvSpPr>
          <p:cNvPr id="6" name="Content Placeholder 1">
            <a:extLst>
              <a:ext uri="{FF2B5EF4-FFF2-40B4-BE49-F238E27FC236}">
                <a16:creationId xmlns:a16="http://schemas.microsoft.com/office/drawing/2014/main" id="{E24AD912-81ED-411F-B189-348F7369ECF4}"/>
              </a:ext>
            </a:extLst>
          </p:cNvPr>
          <p:cNvSpPr txBox="1">
            <a:spLocks/>
          </p:cNvSpPr>
          <p:nvPr/>
        </p:nvSpPr>
        <p:spPr>
          <a:xfrm>
            <a:off x="378853" y="1132480"/>
            <a:ext cx="8097370" cy="4491620"/>
          </a:xfrm>
          <a:prstGeom prst="rect">
            <a:avLst/>
          </a:prstGeom>
        </p:spPr>
        <p:txBody>
          <a:bodyPr/>
          <a:lstStyle>
            <a:lvl1pPr marL="342900" indent="-342900" algn="l" defTabSz="914400" rtl="0" eaLnBrk="1" latinLnBrk="0" hangingPunct="1">
              <a:spcBef>
                <a:spcPts val="0"/>
              </a:spcBef>
              <a:spcAft>
                <a:spcPts val="1800"/>
              </a:spcAft>
              <a:buClr>
                <a:srgbClr val="E20078"/>
              </a:buClr>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mn-cs"/>
              </a:defRPr>
            </a:lvl1pPr>
            <a:lvl2pPr marL="742950" indent="-285750" algn="l" defTabSz="914400" rtl="0" eaLnBrk="1" latinLnBrk="0" hangingPunct="1">
              <a:spcBef>
                <a:spcPts val="0"/>
              </a:spcBef>
              <a:spcAft>
                <a:spcPts val="1800"/>
              </a:spcAft>
              <a:buFont typeface="Century Gothic" pitchFamily="34" charset="0"/>
              <a:buChar char="-"/>
              <a:defRPr sz="16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spcBef>
                <a:spcPts val="0"/>
              </a:spcBef>
              <a:spcAft>
                <a:spcPts val="1800"/>
              </a:spcAft>
              <a:buClr>
                <a:srgbClr val="E20078"/>
              </a:buClr>
              <a:buFont typeface="Arial" pitchFamily="34" charset="0"/>
              <a:buChar char="•"/>
              <a:defRPr sz="16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E2007A"/>
                </a:solidFill>
              </a:rPr>
              <a:t>Schritt 3: Local laws assessment</a:t>
            </a: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de-AT" dirty="0">
              <a:solidFill>
                <a:srgbClr val="E2007A"/>
              </a:solidFill>
            </a:endParaRPr>
          </a:p>
        </p:txBody>
      </p:sp>
    </p:spTree>
    <p:extLst>
      <p:ext uri="{BB962C8B-B14F-4D97-AF65-F5344CB8AC3E}">
        <p14:creationId xmlns:p14="http://schemas.microsoft.com/office/powerpoint/2010/main" val="79344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5F89DB-50D1-40C9-8783-34B328C9729F}"/>
              </a:ext>
            </a:extLst>
          </p:cNvPr>
          <p:cNvSpPr>
            <a:spLocks noGrp="1"/>
          </p:cNvSpPr>
          <p:nvPr>
            <p:ph type="ctrTitle"/>
          </p:nvPr>
        </p:nvSpPr>
        <p:spPr/>
        <p:txBody>
          <a:bodyPr/>
          <a:lstStyle/>
          <a:p>
            <a:r>
              <a:rPr lang="en-GB" sz="2600" dirty="0" err="1"/>
              <a:t>Bestandsaufnahme</a:t>
            </a:r>
            <a:endParaRPr lang="en-GB" sz="2600" dirty="0"/>
          </a:p>
        </p:txBody>
      </p:sp>
      <p:sp>
        <p:nvSpPr>
          <p:cNvPr id="6" name="Content Placeholder 1">
            <a:extLst>
              <a:ext uri="{FF2B5EF4-FFF2-40B4-BE49-F238E27FC236}">
                <a16:creationId xmlns:a16="http://schemas.microsoft.com/office/drawing/2014/main" id="{E24AD912-81ED-411F-B189-348F7369ECF4}"/>
              </a:ext>
            </a:extLst>
          </p:cNvPr>
          <p:cNvSpPr txBox="1">
            <a:spLocks/>
          </p:cNvSpPr>
          <p:nvPr/>
        </p:nvSpPr>
        <p:spPr>
          <a:xfrm>
            <a:off x="378853" y="1132480"/>
            <a:ext cx="8097370" cy="4491620"/>
          </a:xfrm>
          <a:prstGeom prst="rect">
            <a:avLst/>
          </a:prstGeom>
        </p:spPr>
        <p:txBody>
          <a:bodyPr/>
          <a:lstStyle>
            <a:lvl1pPr marL="342900" indent="-342900" algn="l" defTabSz="914400" rtl="0" eaLnBrk="1" latinLnBrk="0" hangingPunct="1">
              <a:spcBef>
                <a:spcPts val="0"/>
              </a:spcBef>
              <a:spcAft>
                <a:spcPts val="1800"/>
              </a:spcAft>
              <a:buClr>
                <a:srgbClr val="E20078"/>
              </a:buClr>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mn-cs"/>
              </a:defRPr>
            </a:lvl1pPr>
            <a:lvl2pPr marL="742950" indent="-285750" algn="l" defTabSz="914400" rtl="0" eaLnBrk="1" latinLnBrk="0" hangingPunct="1">
              <a:spcBef>
                <a:spcPts val="0"/>
              </a:spcBef>
              <a:spcAft>
                <a:spcPts val="1800"/>
              </a:spcAft>
              <a:buFont typeface="Century Gothic" pitchFamily="34" charset="0"/>
              <a:buChar char="-"/>
              <a:defRPr sz="16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spcBef>
                <a:spcPts val="0"/>
              </a:spcBef>
              <a:spcAft>
                <a:spcPts val="1800"/>
              </a:spcAft>
              <a:buClr>
                <a:srgbClr val="E20078"/>
              </a:buClr>
              <a:buFont typeface="Arial" pitchFamily="34" charset="0"/>
              <a:buChar char="•"/>
              <a:defRPr sz="16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E2007A"/>
                </a:solidFill>
              </a:rPr>
              <a:t>Schritt 4: Adopt supplementary measures</a:t>
            </a:r>
          </a:p>
          <a:p>
            <a:pPr marL="0" indent="0">
              <a:buFont typeface="Arial" panose="020B0604020202020204" pitchFamily="34" charset="0"/>
              <a:buNone/>
            </a:pPr>
            <a:endParaRPr lang="en-US" dirty="0">
              <a:solidFill>
                <a:srgbClr val="E2007A"/>
              </a:solidFill>
            </a:endParaRPr>
          </a:p>
          <a:p>
            <a:pPr marL="0" indent="0">
              <a:buFont typeface="Arial" panose="020B0604020202020204" pitchFamily="34" charset="0"/>
              <a:buNone/>
            </a:pPr>
            <a:endParaRPr lang="de-AT" dirty="0">
              <a:solidFill>
                <a:srgbClr val="E2007A"/>
              </a:solidFill>
            </a:endParaRPr>
          </a:p>
        </p:txBody>
      </p:sp>
      <p:cxnSp>
        <p:nvCxnSpPr>
          <p:cNvPr id="54" name="Straight Arrow Connector 53">
            <a:extLst>
              <a:ext uri="{FF2B5EF4-FFF2-40B4-BE49-F238E27FC236}">
                <a16:creationId xmlns:a16="http://schemas.microsoft.com/office/drawing/2014/main" id="{A870E4C4-4175-4EB9-8B50-253B47CBD82A}"/>
              </a:ext>
            </a:extLst>
          </p:cNvPr>
          <p:cNvCxnSpPr>
            <a:cxnSpLocks/>
            <a:stCxn id="27" idx="2"/>
            <a:endCxn id="53" idx="0"/>
          </p:cNvCxnSpPr>
          <p:nvPr/>
        </p:nvCxnSpPr>
        <p:spPr>
          <a:xfrm>
            <a:off x="6775387" y="4588041"/>
            <a:ext cx="504977" cy="82752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0C01A1E5-DB58-4456-8C4D-9543DD60AA44}"/>
              </a:ext>
            </a:extLst>
          </p:cNvPr>
          <p:cNvGrpSpPr/>
          <p:nvPr/>
        </p:nvGrpSpPr>
        <p:grpSpPr>
          <a:xfrm>
            <a:off x="1109406" y="1620968"/>
            <a:ext cx="6925187" cy="4361966"/>
            <a:chOff x="498262" y="1681928"/>
            <a:chExt cx="6925187" cy="4361966"/>
          </a:xfrm>
        </p:grpSpPr>
        <p:grpSp>
          <p:nvGrpSpPr>
            <p:cNvPr id="52" name="Group 51">
              <a:extLst>
                <a:ext uri="{FF2B5EF4-FFF2-40B4-BE49-F238E27FC236}">
                  <a16:creationId xmlns:a16="http://schemas.microsoft.com/office/drawing/2014/main" id="{4712FF59-303D-4A1A-BF46-5FA78FB36188}"/>
                </a:ext>
              </a:extLst>
            </p:cNvPr>
            <p:cNvGrpSpPr/>
            <p:nvPr/>
          </p:nvGrpSpPr>
          <p:grpSpPr>
            <a:xfrm>
              <a:off x="498262" y="1681928"/>
              <a:ext cx="6527683" cy="4343722"/>
              <a:chOff x="1144568" y="1833057"/>
              <a:chExt cx="6527683" cy="4343722"/>
            </a:xfrm>
          </p:grpSpPr>
          <p:grpSp>
            <p:nvGrpSpPr>
              <p:cNvPr id="13" name="Group 12">
                <a:extLst>
                  <a:ext uri="{FF2B5EF4-FFF2-40B4-BE49-F238E27FC236}">
                    <a16:creationId xmlns:a16="http://schemas.microsoft.com/office/drawing/2014/main" id="{AD27AF13-6114-4132-BED1-7723603C0AE6}"/>
                  </a:ext>
                </a:extLst>
              </p:cNvPr>
              <p:cNvGrpSpPr/>
              <p:nvPr/>
            </p:nvGrpSpPr>
            <p:grpSpPr>
              <a:xfrm>
                <a:off x="1144568" y="1833057"/>
                <a:ext cx="6527682" cy="997229"/>
                <a:chOff x="478972" y="1881051"/>
                <a:chExt cx="4815840" cy="1236617"/>
              </a:xfrm>
            </p:grpSpPr>
            <p:sp>
              <p:nvSpPr>
                <p:cNvPr id="8" name="Rectangle 7">
                  <a:extLst>
                    <a:ext uri="{FF2B5EF4-FFF2-40B4-BE49-F238E27FC236}">
                      <a16:creationId xmlns:a16="http://schemas.microsoft.com/office/drawing/2014/main" id="{40999CB3-B568-4481-81D9-8C756BC7D7D2}"/>
                    </a:ext>
                  </a:extLst>
                </p:cNvPr>
                <p:cNvSpPr/>
                <p:nvPr/>
              </p:nvSpPr>
              <p:spPr>
                <a:xfrm>
                  <a:off x="478972" y="1881051"/>
                  <a:ext cx="4815840" cy="12366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latin typeface="Verdana" panose="020B0604030504040204" pitchFamily="34" charset="0"/>
                      <a:ea typeface="Verdana" panose="020B0604030504040204" pitchFamily="34" charset="0"/>
                    </a:rPr>
                    <a:t>Schritt 3 (Ergebnis):</a:t>
                  </a:r>
                  <a:endParaRPr lang="de-AT" sz="1600" b="1" dirty="0">
                    <a:latin typeface="Verdana" panose="020B0604030504040204" pitchFamily="34" charset="0"/>
                    <a:ea typeface="Verdana" panose="020B0604030504040204" pitchFamily="34" charset="0"/>
                  </a:endParaRPr>
                </a:p>
              </p:txBody>
            </p:sp>
            <p:sp>
              <p:nvSpPr>
                <p:cNvPr id="11" name="Rectangle 10">
                  <a:extLst>
                    <a:ext uri="{FF2B5EF4-FFF2-40B4-BE49-F238E27FC236}">
                      <a16:creationId xmlns:a16="http://schemas.microsoft.com/office/drawing/2014/main" id="{FB68BC0E-D12B-49A0-BEAA-6DB1DB25D9C6}"/>
                    </a:ext>
                  </a:extLst>
                </p:cNvPr>
                <p:cNvSpPr/>
                <p:nvPr/>
              </p:nvSpPr>
              <p:spPr>
                <a:xfrm>
                  <a:off x="549141" y="2430254"/>
                  <a:ext cx="2337751" cy="510389"/>
                </a:xfrm>
                <a:prstGeom prst="rect">
                  <a:avLst/>
                </a:prstGeom>
                <a:solidFill>
                  <a:srgbClr val="92D05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200" dirty="0">
                      <a:latin typeface="Verdana" panose="020B0604030504040204" pitchFamily="34" charset="0"/>
                      <a:ea typeface="Verdana" panose="020B0604030504040204" pitchFamily="34" charset="0"/>
                    </a:rPr>
                    <a:t>Die Garantien werden erfüllt</a:t>
                  </a:r>
                  <a:endParaRPr lang="de-AT" sz="1200" dirty="0">
                    <a:latin typeface="Verdana" panose="020B0604030504040204" pitchFamily="34" charset="0"/>
                    <a:ea typeface="Verdana" panose="020B0604030504040204" pitchFamily="34" charset="0"/>
                  </a:endParaRPr>
                </a:p>
              </p:txBody>
            </p:sp>
            <p:sp>
              <p:nvSpPr>
                <p:cNvPr id="12" name="Rectangle 11">
                  <a:extLst>
                    <a:ext uri="{FF2B5EF4-FFF2-40B4-BE49-F238E27FC236}">
                      <a16:creationId xmlns:a16="http://schemas.microsoft.com/office/drawing/2014/main" id="{D4E95A22-D45B-4AFA-A7B8-5EFB21263691}"/>
                    </a:ext>
                  </a:extLst>
                </p:cNvPr>
                <p:cNvSpPr/>
                <p:nvPr/>
              </p:nvSpPr>
              <p:spPr>
                <a:xfrm>
                  <a:off x="2884677" y="2430254"/>
                  <a:ext cx="2337751" cy="510389"/>
                </a:xfrm>
                <a:prstGeom prst="rect">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200" dirty="0">
                      <a:latin typeface="Verdana" panose="020B0604030504040204" pitchFamily="34" charset="0"/>
                      <a:ea typeface="Verdana" panose="020B0604030504040204" pitchFamily="34" charset="0"/>
                    </a:rPr>
                    <a:t>Die Garantien werden </a:t>
                  </a:r>
                  <a:r>
                    <a:rPr lang="de-DE" sz="1200" b="1" dirty="0">
                      <a:latin typeface="Verdana" panose="020B0604030504040204" pitchFamily="34" charset="0"/>
                      <a:ea typeface="Verdana" panose="020B0604030504040204" pitchFamily="34" charset="0"/>
                    </a:rPr>
                    <a:t>nicht </a:t>
                  </a:r>
                  <a:r>
                    <a:rPr lang="de-DE" sz="1200" dirty="0">
                      <a:latin typeface="Verdana" panose="020B0604030504040204" pitchFamily="34" charset="0"/>
                      <a:ea typeface="Verdana" panose="020B0604030504040204" pitchFamily="34" charset="0"/>
                    </a:rPr>
                    <a:t>erfüllt</a:t>
                  </a:r>
                  <a:endParaRPr lang="de-AT" sz="1200" dirty="0">
                    <a:latin typeface="Verdana" panose="020B0604030504040204" pitchFamily="34" charset="0"/>
                    <a:ea typeface="Verdana" panose="020B0604030504040204" pitchFamily="34" charset="0"/>
                  </a:endParaRPr>
                </a:p>
              </p:txBody>
            </p:sp>
          </p:grpSp>
          <p:cxnSp>
            <p:nvCxnSpPr>
              <p:cNvPr id="15" name="Straight Arrow Connector 14">
                <a:extLst>
                  <a:ext uri="{FF2B5EF4-FFF2-40B4-BE49-F238E27FC236}">
                    <a16:creationId xmlns:a16="http://schemas.microsoft.com/office/drawing/2014/main" id="{6F60E86D-C7B6-4C06-B550-C11CCE0B6126}"/>
                  </a:ext>
                </a:extLst>
              </p:cNvPr>
              <p:cNvCxnSpPr>
                <a:cxnSpLocks/>
                <a:stCxn id="11" idx="2"/>
                <a:endCxn id="17" idx="0"/>
              </p:cNvCxnSpPr>
              <p:nvPr/>
            </p:nvCxnSpPr>
            <p:spPr>
              <a:xfrm flipH="1">
                <a:off x="2801962" y="2687530"/>
                <a:ext cx="22082" cy="293980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01623B7-A3EC-4BC8-8DF0-5F6A01377C4E}"/>
                  </a:ext>
                </a:extLst>
              </p:cNvPr>
              <p:cNvSpPr/>
              <p:nvPr/>
            </p:nvSpPr>
            <p:spPr>
              <a:xfrm>
                <a:off x="1597684" y="5627331"/>
                <a:ext cx="2408555" cy="549447"/>
              </a:xfrm>
              <a:prstGeom prst="rect">
                <a:avLst/>
              </a:prstGeom>
              <a:solidFill>
                <a:srgbClr val="92D05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Verdana" panose="020B0604030504040204" pitchFamily="34" charset="0"/>
                    <a:ea typeface="Verdana" panose="020B0604030504040204" pitchFamily="34" charset="0"/>
                  </a:rPr>
                  <a:t>Der Transfer ist </a:t>
                </a:r>
                <a:r>
                  <a:rPr lang="de-DE" sz="1200" b="1" dirty="0">
                    <a:latin typeface="Verdana" panose="020B0604030504040204" pitchFamily="34" charset="0"/>
                    <a:ea typeface="Verdana" panose="020B0604030504040204" pitchFamily="34" charset="0"/>
                  </a:rPr>
                  <a:t>zulässig</a:t>
                </a:r>
                <a:r>
                  <a:rPr lang="de-DE" sz="1200" dirty="0">
                    <a:latin typeface="Verdana" panose="020B0604030504040204" pitchFamily="34" charset="0"/>
                    <a:ea typeface="Verdana" panose="020B0604030504040204" pitchFamily="34" charset="0"/>
                  </a:rPr>
                  <a:t>.</a:t>
                </a:r>
                <a:endParaRPr lang="de-AT" sz="1200" dirty="0">
                  <a:latin typeface="Verdana" panose="020B0604030504040204" pitchFamily="34" charset="0"/>
                  <a:ea typeface="Verdana" panose="020B0604030504040204" pitchFamily="34" charset="0"/>
                </a:endParaRPr>
              </a:p>
            </p:txBody>
          </p:sp>
          <p:grpSp>
            <p:nvGrpSpPr>
              <p:cNvPr id="32" name="Group 31">
                <a:extLst>
                  <a:ext uri="{FF2B5EF4-FFF2-40B4-BE49-F238E27FC236}">
                    <a16:creationId xmlns:a16="http://schemas.microsoft.com/office/drawing/2014/main" id="{F8D0A6B2-C08A-4167-870E-1658D2A88DCF}"/>
                  </a:ext>
                </a:extLst>
              </p:cNvPr>
              <p:cNvGrpSpPr/>
              <p:nvPr/>
            </p:nvGrpSpPr>
            <p:grpSpPr>
              <a:xfrm>
                <a:off x="4405407" y="3047530"/>
                <a:ext cx="3266844" cy="1969844"/>
                <a:chOff x="4652031" y="2794981"/>
                <a:chExt cx="3266844" cy="1969844"/>
              </a:xfrm>
            </p:grpSpPr>
            <p:sp>
              <p:nvSpPr>
                <p:cNvPr id="21" name="Rectangle 20">
                  <a:extLst>
                    <a:ext uri="{FF2B5EF4-FFF2-40B4-BE49-F238E27FC236}">
                      <a16:creationId xmlns:a16="http://schemas.microsoft.com/office/drawing/2014/main" id="{C5EE4A9A-0008-457E-BAB7-8BF16474C4FF}"/>
                    </a:ext>
                  </a:extLst>
                </p:cNvPr>
                <p:cNvSpPr/>
                <p:nvPr/>
              </p:nvSpPr>
              <p:spPr>
                <a:xfrm>
                  <a:off x="4652031" y="2794981"/>
                  <a:ext cx="3266844" cy="1969844"/>
                </a:xfrm>
                <a:prstGeom prst="rect">
                  <a:avLst/>
                </a:prstGeom>
                <a:solidFill>
                  <a:srgbClr val="0070C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latin typeface="Verdana" panose="020B0604030504040204" pitchFamily="34" charset="0"/>
                      <a:ea typeface="Verdana" panose="020B0604030504040204" pitchFamily="34" charset="0"/>
                    </a:rPr>
                    <a:t>Schritt 4:</a:t>
                  </a:r>
                  <a:endParaRPr lang="de-AT" sz="1600" b="1" dirty="0">
                    <a:latin typeface="Verdana" panose="020B0604030504040204" pitchFamily="34" charset="0"/>
                    <a:ea typeface="Verdana" panose="020B0604030504040204" pitchFamily="34" charset="0"/>
                  </a:endParaRPr>
                </a:p>
              </p:txBody>
            </p:sp>
            <p:sp>
              <p:nvSpPr>
                <p:cNvPr id="25" name="Rectangle 24">
                  <a:extLst>
                    <a:ext uri="{FF2B5EF4-FFF2-40B4-BE49-F238E27FC236}">
                      <a16:creationId xmlns:a16="http://schemas.microsoft.com/office/drawing/2014/main" id="{4788601E-1E1A-49B3-A5F2-BA0C9D939F0C}"/>
                    </a:ext>
                  </a:extLst>
                </p:cNvPr>
                <p:cNvSpPr/>
                <p:nvPr/>
              </p:nvSpPr>
              <p:spPr>
                <a:xfrm>
                  <a:off x="4766999" y="3420166"/>
                  <a:ext cx="1526783" cy="1127415"/>
                </a:xfrm>
                <a:prstGeom prst="rect">
                  <a:avLst/>
                </a:prstGeom>
                <a:solidFill>
                  <a:srgbClr val="92D05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Verdana" panose="020B0604030504040204" pitchFamily="34" charset="0"/>
                      <a:ea typeface="Verdana" panose="020B0604030504040204" pitchFamily="34" charset="0"/>
                    </a:rPr>
                    <a:t>Zusätzliche Maßnahmen können umgesetzt werden</a:t>
                  </a:r>
                  <a:endParaRPr lang="de-AT" sz="1200" dirty="0">
                    <a:latin typeface="Verdana" panose="020B0604030504040204" pitchFamily="34" charset="0"/>
                    <a:ea typeface="Verdana" panose="020B0604030504040204" pitchFamily="34" charset="0"/>
                  </a:endParaRPr>
                </a:p>
              </p:txBody>
            </p:sp>
            <p:sp>
              <p:nvSpPr>
                <p:cNvPr id="27" name="Rectangle 26">
                  <a:extLst>
                    <a:ext uri="{FF2B5EF4-FFF2-40B4-BE49-F238E27FC236}">
                      <a16:creationId xmlns:a16="http://schemas.microsoft.com/office/drawing/2014/main" id="{E7F29694-C0B2-4DCF-9BCD-3E475B4498F4}"/>
                    </a:ext>
                  </a:extLst>
                </p:cNvPr>
                <p:cNvSpPr/>
                <p:nvPr/>
              </p:nvSpPr>
              <p:spPr>
                <a:xfrm>
                  <a:off x="6293781" y="3420166"/>
                  <a:ext cx="1526783" cy="1127415"/>
                </a:xfrm>
                <a:prstGeom prst="rect">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Verdana" panose="020B0604030504040204" pitchFamily="34" charset="0"/>
                      <a:ea typeface="Verdana" panose="020B0604030504040204" pitchFamily="34" charset="0"/>
                    </a:rPr>
                    <a:t>Zusätzliche Maßnahmen können </a:t>
                  </a:r>
                  <a:r>
                    <a:rPr lang="de-DE" sz="1200" b="1" dirty="0">
                      <a:latin typeface="Verdana" panose="020B0604030504040204" pitchFamily="34" charset="0"/>
                      <a:ea typeface="Verdana" panose="020B0604030504040204" pitchFamily="34" charset="0"/>
                    </a:rPr>
                    <a:t>nicht</a:t>
                  </a:r>
                  <a:r>
                    <a:rPr lang="de-DE" sz="1200" dirty="0">
                      <a:latin typeface="Verdana" panose="020B0604030504040204" pitchFamily="34" charset="0"/>
                      <a:ea typeface="Verdana" panose="020B0604030504040204" pitchFamily="34" charset="0"/>
                    </a:rPr>
                    <a:t> umgesetzt werden</a:t>
                  </a:r>
                  <a:endParaRPr lang="de-AT" sz="1200" dirty="0">
                    <a:latin typeface="Verdana" panose="020B0604030504040204" pitchFamily="34" charset="0"/>
                    <a:ea typeface="Verdana" panose="020B0604030504040204" pitchFamily="34" charset="0"/>
                  </a:endParaRPr>
                </a:p>
              </p:txBody>
            </p:sp>
          </p:grpSp>
          <p:sp>
            <p:nvSpPr>
              <p:cNvPr id="34" name="Rectangle 33">
                <a:extLst>
                  <a:ext uri="{FF2B5EF4-FFF2-40B4-BE49-F238E27FC236}">
                    <a16:creationId xmlns:a16="http://schemas.microsoft.com/office/drawing/2014/main" id="{45D61FDA-BD4D-4902-84FB-E8321D6F74F8}"/>
                  </a:ext>
                </a:extLst>
              </p:cNvPr>
              <p:cNvSpPr/>
              <p:nvPr/>
            </p:nvSpPr>
            <p:spPr>
              <a:xfrm>
                <a:off x="4079490" y="5627333"/>
                <a:ext cx="2408555" cy="549446"/>
              </a:xfrm>
              <a:prstGeom prst="rect">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Verdana" panose="020B0604030504040204" pitchFamily="34" charset="0"/>
                    <a:ea typeface="Verdana" panose="020B0604030504040204" pitchFamily="34" charset="0"/>
                  </a:rPr>
                  <a:t>Der Transfer ist </a:t>
                </a:r>
                <a:r>
                  <a:rPr lang="de-DE" sz="1200" b="1" dirty="0">
                    <a:latin typeface="Verdana" panose="020B0604030504040204" pitchFamily="34" charset="0"/>
                    <a:ea typeface="Verdana" panose="020B0604030504040204" pitchFamily="34" charset="0"/>
                  </a:rPr>
                  <a:t>unzulässig</a:t>
                </a:r>
                <a:r>
                  <a:rPr lang="de-DE" sz="1200" dirty="0">
                    <a:latin typeface="Verdana" panose="020B0604030504040204" pitchFamily="34" charset="0"/>
                    <a:ea typeface="Verdana" panose="020B0604030504040204" pitchFamily="34" charset="0"/>
                  </a:rPr>
                  <a:t>.</a:t>
                </a:r>
                <a:endParaRPr lang="de-AT" sz="1200" dirty="0">
                  <a:latin typeface="Verdana" panose="020B0604030504040204" pitchFamily="34" charset="0"/>
                  <a:ea typeface="Verdana" panose="020B0604030504040204" pitchFamily="34" charset="0"/>
                </a:endParaRPr>
              </a:p>
            </p:txBody>
          </p:sp>
          <p:cxnSp>
            <p:nvCxnSpPr>
              <p:cNvPr id="35" name="Straight Arrow Connector 34">
                <a:extLst>
                  <a:ext uri="{FF2B5EF4-FFF2-40B4-BE49-F238E27FC236}">
                    <a16:creationId xmlns:a16="http://schemas.microsoft.com/office/drawing/2014/main" id="{917506CE-5DA8-4AFA-B5EC-1251E002ABB5}"/>
                  </a:ext>
                </a:extLst>
              </p:cNvPr>
              <p:cNvCxnSpPr>
                <a:cxnSpLocks/>
                <a:stCxn id="25" idx="2"/>
                <a:endCxn id="17" idx="0"/>
              </p:cNvCxnSpPr>
              <p:nvPr/>
            </p:nvCxnSpPr>
            <p:spPr>
              <a:xfrm flipH="1">
                <a:off x="2801962" y="4800130"/>
                <a:ext cx="2481805" cy="82720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F19238D-9EE8-4A03-BCF5-9F4A808F08B7}"/>
                  </a:ext>
                </a:extLst>
              </p:cNvPr>
              <p:cNvCxnSpPr>
                <a:cxnSpLocks/>
                <a:stCxn id="27" idx="2"/>
                <a:endCxn id="34" idx="0"/>
              </p:cNvCxnSpPr>
              <p:nvPr/>
            </p:nvCxnSpPr>
            <p:spPr>
              <a:xfrm flipH="1">
                <a:off x="5283768" y="4800130"/>
                <a:ext cx="1526781" cy="82720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9F2750-A1E7-4ABC-920E-015AEC404529}"/>
                  </a:ext>
                </a:extLst>
              </p:cNvPr>
              <p:cNvCxnSpPr>
                <a:cxnSpLocks/>
                <a:stCxn id="12" idx="2"/>
              </p:cNvCxnSpPr>
              <p:nvPr/>
            </p:nvCxnSpPr>
            <p:spPr>
              <a:xfrm>
                <a:off x="5989772" y="2687530"/>
                <a:ext cx="0" cy="3600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sp>
          <p:nvSpPr>
            <p:cNvPr id="53" name="Rectangle 52">
              <a:extLst>
                <a:ext uri="{FF2B5EF4-FFF2-40B4-BE49-F238E27FC236}">
                  <a16:creationId xmlns:a16="http://schemas.microsoft.com/office/drawing/2014/main" id="{63B50C7D-0315-40BC-9B91-0DDECD6C7224}"/>
                </a:ext>
              </a:extLst>
            </p:cNvPr>
            <p:cNvSpPr/>
            <p:nvPr/>
          </p:nvSpPr>
          <p:spPr>
            <a:xfrm>
              <a:off x="5914990" y="5476525"/>
              <a:ext cx="1508459" cy="5673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latin typeface="Verdana" panose="020B0604030504040204" pitchFamily="34" charset="0"/>
                  <a:ea typeface="Verdana" panose="020B0604030504040204" pitchFamily="34" charset="0"/>
                </a:rPr>
                <a:t>Risikobasierter Ansatz?</a:t>
              </a:r>
              <a:endParaRPr lang="de-AT" sz="1200" b="1" dirty="0">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910574060"/>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20411.pptx" id="{2E745C11-3FFC-475C-9521-AF0C34992609}" vid="{1A970140-ED28-4961-AC64-45991A7441D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0a6574d-2799-494c-9fe2-78265bc83028">YUSF53R7ZCRM-1797567310-1940</_dlc_DocId>
    <_dlc_DocIdUrl xmlns="e0a6574d-2799-494c-9fe2-78265bc83028">
      <Url>http://marketing.schoenherr.eu/_layouts/15/DocIdRedir.aspx?ID=YUSF53R7ZCRM-1797567310-1940</Url>
      <Description>YUSF53R7ZCRM-1797567310-1940</Description>
    </_dlc_DocIdUrl>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F02D30A52EB125408516C355E6A49C32" ma:contentTypeVersion="1" ma:contentTypeDescription="Create a new document." ma:contentTypeScope="" ma:versionID="eec78aff8d9bd33621f896ade7babf71">
  <xsd:schema xmlns:xsd="http://www.w3.org/2001/XMLSchema" xmlns:xs="http://www.w3.org/2001/XMLSchema" xmlns:p="http://schemas.microsoft.com/office/2006/metadata/properties" xmlns:ns1="http://schemas.microsoft.com/sharepoint/v3" xmlns:ns2="e0a6574d-2799-494c-9fe2-78265bc83028" targetNamespace="http://schemas.microsoft.com/office/2006/metadata/properties" ma:root="true" ma:fieldsID="eecc39c1e943420e2afecfca4f5d36db" ns1:_="" ns2:_="">
    <xsd:import namespace="http://schemas.microsoft.com/sharepoint/v3"/>
    <xsd:import namespace="e0a6574d-2799-494c-9fe2-78265bc8302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a6574d-2799-494c-9fe2-78265bc8302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41F150-7090-4ADE-B888-12398E823B5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0a6574d-2799-494c-9fe2-78265bc83028"/>
    <ds:schemaRef ds:uri="http://www.w3.org/XML/1998/namespace"/>
    <ds:schemaRef ds:uri="http://purl.org/dc/dcmitype/"/>
  </ds:schemaRefs>
</ds:datastoreItem>
</file>

<file path=customXml/itemProps2.xml><?xml version="1.0" encoding="utf-8"?>
<ds:datastoreItem xmlns:ds="http://schemas.openxmlformats.org/officeDocument/2006/customXml" ds:itemID="{DE9EE937-397B-49F9-AC69-8ECB741A19CA}">
  <ds:schemaRefs>
    <ds:schemaRef ds:uri="http://schemas.microsoft.com/sharepoint/v3/contenttype/forms"/>
  </ds:schemaRefs>
</ds:datastoreItem>
</file>

<file path=customXml/itemProps3.xml><?xml version="1.0" encoding="utf-8"?>
<ds:datastoreItem xmlns:ds="http://schemas.openxmlformats.org/officeDocument/2006/customXml" ds:itemID="{884940DD-2FC0-4923-B9F4-5D4FA38D9C32}">
  <ds:schemaRefs>
    <ds:schemaRef ds:uri="http://schemas.microsoft.com/sharepoint/events"/>
  </ds:schemaRefs>
</ds:datastoreItem>
</file>

<file path=customXml/itemProps4.xml><?xml version="1.0" encoding="utf-8"?>
<ds:datastoreItem xmlns:ds="http://schemas.openxmlformats.org/officeDocument/2006/customXml" ds:itemID="{C6F2685A-154E-44D1-B3CD-3CAAD742F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a6574d-2799-494c-9fe2-78265bc83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591</Words>
  <Application>Microsoft Office PowerPoint</Application>
  <PresentationFormat>On-screen Show (4:3)</PresentationFormat>
  <Paragraphs>110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Swis721 LtEx BT</vt:lpstr>
      <vt:lpstr>Verdana</vt:lpstr>
      <vt:lpstr>Wingdings</vt:lpstr>
      <vt:lpstr>master new</vt:lpstr>
      <vt:lpstr>Transfer Impact Assessment – Wie sicher ist ein Drittland?</vt:lpstr>
      <vt:lpstr>Rückblick</vt:lpstr>
      <vt:lpstr>Rückblick</vt:lpstr>
      <vt:lpstr>Rückblick</vt:lpstr>
      <vt:lpstr>Bestandsaufnahme</vt:lpstr>
      <vt:lpstr>Bestandsaufnahme</vt:lpstr>
      <vt:lpstr>Bestandsaufnahme</vt:lpstr>
      <vt:lpstr>Bestandsaufnahme</vt:lpstr>
      <vt:lpstr>Bestandsaufnahme</vt:lpstr>
      <vt:lpstr>Ausblick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Transfer Risk Assessment – Wie sicher ist ein Drittland?</dc:title>
  <dc:creator>Schoenherr Rechtsanwaelte</dc:creator>
  <cp:lastModifiedBy>Schoenherr Rechtsanwaelte</cp:lastModifiedBy>
  <cp:revision>24</cp:revision>
  <cp:lastPrinted>2022-02-23T16:17:28Z</cp:lastPrinted>
  <dcterms:created xsi:type="dcterms:W3CDTF">2022-04-26T11:50:54Z</dcterms:created>
  <dcterms:modified xsi:type="dcterms:W3CDTF">2022-04-28T16:34:21Z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0x010100F02D30A52EB125408516C355E6A49C32</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ies>
</file>